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Lst>
  <p:notesMasterIdLst>
    <p:notesMasterId r:id="rId10"/>
  </p:notesMasterIdLst>
  <p:handoutMasterIdLst>
    <p:handoutMasterId r:id="rId11"/>
  </p:handoutMasterIdLst>
  <p:sldIdLst>
    <p:sldId id="2147482925" r:id="rId5"/>
    <p:sldId id="2147482926" r:id="rId6"/>
    <p:sldId id="2147482927" r:id="rId7"/>
    <p:sldId id="2147482928" r:id="rId8"/>
    <p:sldId id="264"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271FEE-2ABB-4813-476C-497FCA7F8350}" name="Noopur PANDYA" initials="NP" userId="Noopur PANDY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0A98"/>
    <a:srgbClr val="21087E"/>
    <a:srgbClr val="2E0BAD"/>
    <a:srgbClr val="005392"/>
    <a:srgbClr val="D1E9F6"/>
    <a:srgbClr val="E3F2F9"/>
    <a:srgbClr val="EA8E06"/>
    <a:srgbClr val="497738"/>
    <a:srgbClr val="D8F1FB"/>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60D0E9-0A6A-4228-B218-DF2DA1C6004F}" v="9" dt="2026-10-06T09:23:21.8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6"/>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isha MIRAJE" userId="a72d1bb8-786c-409f-a4d6-a378aadd107a" providerId="ADAL" clId="{757869EE-3B03-4E1C-94D4-7748CFD38DA9}"/>
    <pc:docChg chg="undo custSel addSld delSld modSld sldOrd modMainMaster">
      <pc:chgData name="Manisha MIRAJE" userId="a72d1bb8-786c-409f-a4d6-a378aadd107a" providerId="ADAL" clId="{757869EE-3B03-4E1C-94D4-7748CFD38DA9}" dt="2026-10-06T09:24:43.474" v="282" actId="207"/>
      <pc:docMkLst>
        <pc:docMk/>
      </pc:docMkLst>
      <pc:sldChg chg="del">
        <pc:chgData name="Manisha MIRAJE" userId="a72d1bb8-786c-409f-a4d6-a378aadd107a" providerId="ADAL" clId="{757869EE-3B03-4E1C-94D4-7748CFD38DA9}" dt="2026-10-05T05:56:15.663" v="1" actId="47"/>
        <pc:sldMkLst>
          <pc:docMk/>
          <pc:sldMk cId="3496190558" sldId="2147480119"/>
        </pc:sldMkLst>
      </pc:sldChg>
      <pc:sldChg chg="del">
        <pc:chgData name="Manisha MIRAJE" userId="a72d1bb8-786c-409f-a4d6-a378aadd107a" providerId="ADAL" clId="{757869EE-3B03-4E1C-94D4-7748CFD38DA9}" dt="2026-10-05T05:56:20.424" v="3" actId="47"/>
        <pc:sldMkLst>
          <pc:docMk/>
          <pc:sldMk cId="79850415" sldId="2147480166"/>
        </pc:sldMkLst>
      </pc:sldChg>
      <pc:sldChg chg="addSp delSp modSp del mod modClrScheme chgLayout">
        <pc:chgData name="Manisha MIRAJE" userId="a72d1bb8-786c-409f-a4d6-a378aadd107a" providerId="ADAL" clId="{757869EE-3B03-4E1C-94D4-7748CFD38DA9}" dt="2026-10-06T09:17:30.050" v="232" actId="47"/>
        <pc:sldMkLst>
          <pc:docMk/>
          <pc:sldMk cId="3371145843" sldId="2147480167"/>
        </pc:sldMkLst>
        <pc:spChg chg="mod">
          <ac:chgData name="Manisha MIRAJE" userId="a72d1bb8-786c-409f-a4d6-a378aadd107a" providerId="ADAL" clId="{757869EE-3B03-4E1C-94D4-7748CFD38DA9}" dt="2026-10-05T06:11:13.209" v="204" actId="26606"/>
          <ac:spMkLst>
            <pc:docMk/>
            <pc:sldMk cId="3371145843" sldId="2147480167"/>
            <ac:spMk id="2" creationId="{0733B748-831A-2B58-A98C-AC6309FBFF19}"/>
          </ac:spMkLst>
        </pc:spChg>
        <pc:spChg chg="mod">
          <ac:chgData name="Manisha MIRAJE" userId="a72d1bb8-786c-409f-a4d6-a378aadd107a" providerId="ADAL" clId="{757869EE-3B03-4E1C-94D4-7748CFD38DA9}" dt="2026-10-05T06:11:13.209" v="204" actId="26606"/>
          <ac:spMkLst>
            <pc:docMk/>
            <pc:sldMk cId="3371145843" sldId="2147480167"/>
            <ac:spMk id="3" creationId="{1E389638-2906-3ED8-8CA0-3773CB1A8519}"/>
          </ac:spMkLst>
        </pc:spChg>
        <pc:spChg chg="add mod">
          <ac:chgData name="Manisha MIRAJE" userId="a72d1bb8-786c-409f-a4d6-a378aadd107a" providerId="ADAL" clId="{757869EE-3B03-4E1C-94D4-7748CFD38DA9}" dt="2026-10-05T06:10:38.309" v="202" actId="26606"/>
          <ac:spMkLst>
            <pc:docMk/>
            <pc:sldMk cId="3371145843" sldId="2147480167"/>
            <ac:spMk id="4" creationId="{00000000-0000-0000-0000-000000000000}"/>
          </ac:spMkLst>
        </pc:spChg>
        <pc:spChg chg="mod">
          <ac:chgData name="Manisha MIRAJE" userId="a72d1bb8-786c-409f-a4d6-a378aadd107a" providerId="ADAL" clId="{757869EE-3B03-4E1C-94D4-7748CFD38DA9}" dt="2026-10-05T06:10:38.309" v="202" actId="26606"/>
          <ac:spMkLst>
            <pc:docMk/>
            <pc:sldMk cId="3371145843" sldId="2147480167"/>
            <ac:spMk id="5" creationId="{00000000-0000-0000-0000-000000000000}"/>
          </ac:spMkLst>
        </pc:spChg>
        <pc:spChg chg="mod">
          <ac:chgData name="Manisha MIRAJE" userId="a72d1bb8-786c-409f-a4d6-a378aadd107a" providerId="ADAL" clId="{757869EE-3B03-4E1C-94D4-7748CFD38DA9}" dt="2026-10-05T06:11:45.412" v="205" actId="20577"/>
          <ac:spMkLst>
            <pc:docMk/>
            <pc:sldMk cId="3371145843" sldId="2147480167"/>
            <ac:spMk id="12" creationId="{00000000-0000-0000-0000-000000000000}"/>
          </ac:spMkLst>
        </pc:spChg>
        <pc:spChg chg="add">
          <ac:chgData name="Manisha MIRAJE" userId="a72d1bb8-786c-409f-a4d6-a378aadd107a" providerId="ADAL" clId="{757869EE-3B03-4E1C-94D4-7748CFD38DA9}" dt="2026-10-05T06:06:44.675" v="196" actId="26606"/>
          <ac:spMkLst>
            <pc:docMk/>
            <pc:sldMk cId="3371145843" sldId="2147480167"/>
            <ac:spMk id="15" creationId="{00000000-0000-0000-0000-000000000000}"/>
          </ac:spMkLst>
        </pc:spChg>
        <pc:spChg chg="add">
          <ac:chgData name="Manisha MIRAJE" userId="a72d1bb8-786c-409f-a4d6-a378aadd107a" providerId="ADAL" clId="{757869EE-3B03-4E1C-94D4-7748CFD38DA9}" dt="2026-10-05T06:06:44.675" v="196" actId="26606"/>
          <ac:spMkLst>
            <pc:docMk/>
            <pc:sldMk cId="3371145843" sldId="2147480167"/>
            <ac:spMk id="16" creationId="{00000000-0000-0000-0000-000000000000}"/>
          </ac:spMkLst>
        </pc:spChg>
        <pc:spChg chg="add">
          <ac:chgData name="Manisha MIRAJE" userId="a72d1bb8-786c-409f-a4d6-a378aadd107a" providerId="ADAL" clId="{757869EE-3B03-4E1C-94D4-7748CFD38DA9}" dt="2026-10-05T06:06:44.675" v="196" actId="26606"/>
          <ac:spMkLst>
            <pc:docMk/>
            <pc:sldMk cId="3371145843" sldId="2147480167"/>
            <ac:spMk id="17" creationId="{00000000-0000-0000-0000-000000000000}"/>
          </ac:spMkLst>
        </pc:spChg>
        <pc:spChg chg="add">
          <ac:chgData name="Manisha MIRAJE" userId="a72d1bb8-786c-409f-a4d6-a378aadd107a" providerId="ADAL" clId="{757869EE-3B03-4E1C-94D4-7748CFD38DA9}" dt="2026-10-05T06:06:44.675" v="196" actId="26606"/>
          <ac:spMkLst>
            <pc:docMk/>
            <pc:sldMk cId="3371145843" sldId="2147480167"/>
            <ac:spMk id="18" creationId="{00000000-0000-0000-0000-000000000000}"/>
          </ac:spMkLst>
        </pc:spChg>
        <pc:spChg chg="del mod">
          <ac:chgData name="Manisha MIRAJE" userId="a72d1bb8-786c-409f-a4d6-a378aadd107a" providerId="ADAL" clId="{757869EE-3B03-4E1C-94D4-7748CFD38DA9}" dt="2026-10-05T11:35:51.840" v="216" actId="478"/>
          <ac:spMkLst>
            <pc:docMk/>
            <pc:sldMk cId="3371145843" sldId="2147480167"/>
            <ac:spMk id="19" creationId="{00000000-0000-0000-0000-000000000000}"/>
          </ac:spMkLst>
        </pc:spChg>
        <pc:spChg chg="del mod">
          <ac:chgData name="Manisha MIRAJE" userId="a72d1bb8-786c-409f-a4d6-a378aadd107a" providerId="ADAL" clId="{757869EE-3B03-4E1C-94D4-7748CFD38DA9}" dt="2026-10-05T11:35:51.840" v="216" actId="478"/>
          <ac:spMkLst>
            <pc:docMk/>
            <pc:sldMk cId="3371145843" sldId="2147480167"/>
            <ac:spMk id="20" creationId="{00000000-0000-0000-0000-000000000000}"/>
          </ac:spMkLst>
        </pc:spChg>
        <pc:spChg chg="del mod">
          <ac:chgData name="Manisha MIRAJE" userId="a72d1bb8-786c-409f-a4d6-a378aadd107a" providerId="ADAL" clId="{757869EE-3B03-4E1C-94D4-7748CFD38DA9}" dt="2026-10-05T11:35:51.840" v="216" actId="478"/>
          <ac:spMkLst>
            <pc:docMk/>
            <pc:sldMk cId="3371145843" sldId="2147480167"/>
            <ac:spMk id="21" creationId="{00000000-0000-0000-0000-000000000000}"/>
          </ac:spMkLst>
        </pc:spChg>
        <pc:spChg chg="del mod">
          <ac:chgData name="Manisha MIRAJE" userId="a72d1bb8-786c-409f-a4d6-a378aadd107a" providerId="ADAL" clId="{757869EE-3B03-4E1C-94D4-7748CFD38DA9}" dt="2026-10-05T11:36:25.677" v="218" actId="478"/>
          <ac:spMkLst>
            <pc:docMk/>
            <pc:sldMk cId="3371145843" sldId="2147480167"/>
            <ac:spMk id="23" creationId="{00000000-0000-0000-0000-000000000000}"/>
          </ac:spMkLst>
        </pc:spChg>
        <pc:spChg chg="del">
          <ac:chgData name="Manisha MIRAJE" userId="a72d1bb8-786c-409f-a4d6-a378aadd107a" providerId="ADAL" clId="{757869EE-3B03-4E1C-94D4-7748CFD38DA9}" dt="2026-10-05T11:36:25.677" v="218" actId="478"/>
          <ac:spMkLst>
            <pc:docMk/>
            <pc:sldMk cId="3371145843" sldId="2147480167"/>
            <ac:spMk id="24" creationId="{00000000-0000-0000-0000-000000000000}"/>
          </ac:spMkLst>
        </pc:spChg>
        <pc:spChg chg="add del">
          <ac:chgData name="Manisha MIRAJE" userId="a72d1bb8-786c-409f-a4d6-a378aadd107a" providerId="ADAL" clId="{757869EE-3B03-4E1C-94D4-7748CFD38DA9}" dt="2026-10-05T11:36:25.677" v="218" actId="478"/>
          <ac:spMkLst>
            <pc:docMk/>
            <pc:sldMk cId="3371145843" sldId="2147480167"/>
            <ac:spMk id="25" creationId="{00000000-0000-0000-0000-000000000000}"/>
          </ac:spMkLst>
        </pc:spChg>
        <pc:spChg chg="add del">
          <ac:chgData name="Manisha MIRAJE" userId="a72d1bb8-786c-409f-a4d6-a378aadd107a" providerId="ADAL" clId="{757869EE-3B03-4E1C-94D4-7748CFD38DA9}" dt="2026-10-05T11:36:25.677" v="218" actId="478"/>
          <ac:spMkLst>
            <pc:docMk/>
            <pc:sldMk cId="3371145843" sldId="2147480167"/>
            <ac:spMk id="26" creationId="{00000000-0000-0000-0000-000000000000}"/>
          </ac:spMkLst>
        </pc:spChg>
        <pc:spChg chg="del">
          <ac:chgData name="Manisha MIRAJE" userId="a72d1bb8-786c-409f-a4d6-a378aadd107a" providerId="ADAL" clId="{757869EE-3B03-4E1C-94D4-7748CFD38DA9}" dt="2026-10-05T11:36:25.677" v="218" actId="478"/>
          <ac:spMkLst>
            <pc:docMk/>
            <pc:sldMk cId="3371145843" sldId="2147480167"/>
            <ac:spMk id="27" creationId="{00000000-0000-0000-0000-000000000000}"/>
          </ac:spMkLst>
        </pc:spChg>
        <pc:spChg chg="del">
          <ac:chgData name="Manisha MIRAJE" userId="a72d1bb8-786c-409f-a4d6-a378aadd107a" providerId="ADAL" clId="{757869EE-3B03-4E1C-94D4-7748CFD38DA9}" dt="2026-10-05T11:36:25.677" v="218" actId="478"/>
          <ac:spMkLst>
            <pc:docMk/>
            <pc:sldMk cId="3371145843" sldId="2147480167"/>
            <ac:spMk id="28" creationId="{00000000-0000-0000-0000-000000000000}"/>
          </ac:spMkLst>
        </pc:spChg>
        <pc:spChg chg="del">
          <ac:chgData name="Manisha MIRAJE" userId="a72d1bb8-786c-409f-a4d6-a378aadd107a" providerId="ADAL" clId="{757869EE-3B03-4E1C-94D4-7748CFD38DA9}" dt="2026-10-05T11:36:25.677" v="218" actId="478"/>
          <ac:spMkLst>
            <pc:docMk/>
            <pc:sldMk cId="3371145843" sldId="2147480167"/>
            <ac:spMk id="29" creationId="{00000000-0000-0000-0000-000000000000}"/>
          </ac:spMkLst>
        </pc:spChg>
        <pc:spChg chg="del mod">
          <ac:chgData name="Manisha MIRAJE" userId="a72d1bb8-786c-409f-a4d6-a378aadd107a" providerId="ADAL" clId="{757869EE-3B03-4E1C-94D4-7748CFD38DA9}" dt="2026-10-05T11:36:02.838" v="217" actId="478"/>
          <ac:spMkLst>
            <pc:docMk/>
            <pc:sldMk cId="3371145843" sldId="2147480167"/>
            <ac:spMk id="30" creationId="{00000000-0000-0000-0000-000000000000}"/>
          </ac:spMkLst>
        </pc:spChg>
        <pc:spChg chg="add del">
          <ac:chgData name="Manisha MIRAJE" userId="a72d1bb8-786c-409f-a4d6-a378aadd107a" providerId="ADAL" clId="{757869EE-3B03-4E1C-94D4-7748CFD38DA9}" dt="2026-10-05T11:36:02.838" v="217" actId="478"/>
          <ac:spMkLst>
            <pc:docMk/>
            <pc:sldMk cId="3371145843" sldId="2147480167"/>
            <ac:spMk id="31" creationId="{00000000-0000-0000-0000-000000000000}"/>
          </ac:spMkLst>
        </pc:spChg>
        <pc:spChg chg="add del">
          <ac:chgData name="Manisha MIRAJE" userId="a72d1bb8-786c-409f-a4d6-a378aadd107a" providerId="ADAL" clId="{757869EE-3B03-4E1C-94D4-7748CFD38DA9}" dt="2026-10-05T11:36:02.838" v="217" actId="478"/>
          <ac:spMkLst>
            <pc:docMk/>
            <pc:sldMk cId="3371145843" sldId="2147480167"/>
            <ac:spMk id="32" creationId="{00000000-0000-0000-0000-000000000000}"/>
          </ac:spMkLst>
        </pc:spChg>
        <pc:spChg chg="add del mod">
          <ac:chgData name="Manisha MIRAJE" userId="a72d1bb8-786c-409f-a4d6-a378aadd107a" providerId="ADAL" clId="{757869EE-3B03-4E1C-94D4-7748CFD38DA9}" dt="2026-10-05T11:45:54.399" v="223"/>
          <ac:spMkLst>
            <pc:docMk/>
            <pc:sldMk cId="3371145843" sldId="2147480167"/>
            <ac:spMk id="33" creationId="{F2A06DE5-C62C-E1AC-AFF6-87AD30788BA8}"/>
          </ac:spMkLst>
        </pc:spChg>
        <pc:graphicFrameChg chg="mod replId modGraphic">
          <ac:chgData name="Manisha MIRAJE" userId="a72d1bb8-786c-409f-a4d6-a378aadd107a" providerId="ADAL" clId="{757869EE-3B03-4E1C-94D4-7748CFD38DA9}" dt="2026-10-05T06:06:43.689" v="195" actId="26606"/>
          <ac:graphicFrameMkLst>
            <pc:docMk/>
            <pc:sldMk cId="3371145843" sldId="2147480167"/>
            <ac:graphicFrameMk id="33" creationId="{90B533FE-2D1D-373D-E480-B5862954B3C8}"/>
          </ac:graphicFrameMkLst>
        </pc:graphicFrameChg>
      </pc:sldChg>
      <pc:sldChg chg="addSp delSp modSp mod">
        <pc:chgData name="Manisha MIRAJE" userId="a72d1bb8-786c-409f-a4d6-a378aadd107a" providerId="ADAL" clId="{757869EE-3B03-4E1C-94D4-7748CFD38DA9}" dt="2026-10-06T09:17:04.504" v="228" actId="478"/>
        <pc:sldMkLst>
          <pc:docMk/>
          <pc:sldMk cId="1102295875" sldId="2147482925"/>
        </pc:sldMkLst>
        <pc:spChg chg="add mod">
          <ac:chgData name="Manisha MIRAJE" userId="a72d1bb8-786c-409f-a4d6-a378aadd107a" providerId="ADAL" clId="{757869EE-3B03-4E1C-94D4-7748CFD38DA9}" dt="2026-10-06T09:17:01.195" v="227" actId="14100"/>
          <ac:spMkLst>
            <pc:docMk/>
            <pc:sldMk cId="1102295875" sldId="2147482925"/>
            <ac:spMk id="3" creationId="{68DED451-F770-6EE7-C886-CD19EFDCF3B1}"/>
          </ac:spMkLst>
        </pc:spChg>
        <pc:spChg chg="add mod">
          <ac:chgData name="Manisha MIRAJE" userId="a72d1bb8-786c-409f-a4d6-a378aadd107a" providerId="ADAL" clId="{757869EE-3B03-4E1C-94D4-7748CFD38DA9}" dt="2026-10-06T09:17:01.195" v="227" actId="14100"/>
          <ac:spMkLst>
            <pc:docMk/>
            <pc:sldMk cId="1102295875" sldId="2147482925"/>
            <ac:spMk id="4" creationId="{6E96A3DE-05F2-B3B2-1E65-286053B0EE6D}"/>
          </ac:spMkLst>
        </pc:spChg>
        <pc:spChg chg="add mod">
          <ac:chgData name="Manisha MIRAJE" userId="a72d1bb8-786c-409f-a4d6-a378aadd107a" providerId="ADAL" clId="{757869EE-3B03-4E1C-94D4-7748CFD38DA9}" dt="2026-10-06T09:17:01.195" v="227" actId="14100"/>
          <ac:spMkLst>
            <pc:docMk/>
            <pc:sldMk cId="1102295875" sldId="2147482925"/>
            <ac:spMk id="5" creationId="{9A9F2392-4E54-F2E8-6098-A157415BE5D6}"/>
          </ac:spMkLst>
        </pc:spChg>
        <pc:spChg chg="add del mod">
          <ac:chgData name="Manisha MIRAJE" userId="a72d1bb8-786c-409f-a4d6-a378aadd107a" providerId="ADAL" clId="{757869EE-3B03-4E1C-94D4-7748CFD38DA9}" dt="2026-10-06T09:17:04.504" v="228" actId="478"/>
          <ac:spMkLst>
            <pc:docMk/>
            <pc:sldMk cId="1102295875" sldId="2147482925"/>
            <ac:spMk id="6" creationId="{B40B7B40-2D3B-B8CD-9FF4-634B1E5FA1B7}"/>
          </ac:spMkLst>
        </pc:spChg>
      </pc:sldChg>
      <pc:sldChg chg="addSp delSp modSp mod ord modClrScheme chgLayout">
        <pc:chgData name="Manisha MIRAJE" userId="a72d1bb8-786c-409f-a4d6-a378aadd107a" providerId="ADAL" clId="{757869EE-3B03-4E1C-94D4-7748CFD38DA9}" dt="2026-10-06T09:22:53.051" v="273" actId="208"/>
        <pc:sldMkLst>
          <pc:docMk/>
          <pc:sldMk cId="3070595578" sldId="2147482926"/>
        </pc:sldMkLst>
        <pc:spChg chg="del mod">
          <ac:chgData name="Manisha MIRAJE" userId="a72d1bb8-786c-409f-a4d6-a378aadd107a" providerId="ADAL" clId="{757869EE-3B03-4E1C-94D4-7748CFD38DA9}" dt="2026-10-06T09:17:23.015" v="230" actId="478"/>
          <ac:spMkLst>
            <pc:docMk/>
            <pc:sldMk cId="3070595578" sldId="2147482926"/>
            <ac:spMk id="2" creationId="{4E8CBC0F-82E3-E06F-7BE4-B9213B4161F4}"/>
          </ac:spMkLst>
        </pc:spChg>
        <pc:spChg chg="del">
          <ac:chgData name="Manisha MIRAJE" userId="a72d1bb8-786c-409f-a4d6-a378aadd107a" providerId="ADAL" clId="{757869EE-3B03-4E1C-94D4-7748CFD38DA9}" dt="2026-10-05T05:56:40.912" v="17" actId="478"/>
          <ac:spMkLst>
            <pc:docMk/>
            <pc:sldMk cId="3070595578" sldId="2147482926"/>
            <ac:spMk id="3" creationId="{EACAA647-B922-BDA9-8CC8-1F0D67502E61}"/>
          </ac:spMkLst>
        </pc:spChg>
        <pc:spChg chg="mod">
          <ac:chgData name="Manisha MIRAJE" userId="a72d1bb8-786c-409f-a4d6-a378aadd107a" providerId="ADAL" clId="{757869EE-3B03-4E1C-94D4-7748CFD38DA9}" dt="2026-10-05T06:11:13.209" v="204" actId="26606"/>
          <ac:spMkLst>
            <pc:docMk/>
            <pc:sldMk cId="3070595578" sldId="2147482926"/>
            <ac:spMk id="4" creationId="{AF0E51E9-D43D-A5A0-1DC9-D2B5F9DF815D}"/>
          </ac:spMkLst>
        </pc:spChg>
        <pc:spChg chg="mod">
          <ac:chgData name="Manisha MIRAJE" userId="a72d1bb8-786c-409f-a4d6-a378aadd107a" providerId="ADAL" clId="{757869EE-3B03-4E1C-94D4-7748CFD38DA9}" dt="2026-10-05T11:34:33.590" v="215" actId="14100"/>
          <ac:spMkLst>
            <pc:docMk/>
            <pc:sldMk cId="3070595578" sldId="2147482926"/>
            <ac:spMk id="5" creationId="{00000000-0000-0000-0000-000000000000}"/>
          </ac:spMkLst>
        </pc:spChg>
        <pc:spChg chg="del">
          <ac:chgData name="Manisha MIRAJE" userId="a72d1bb8-786c-409f-a4d6-a378aadd107a" providerId="ADAL" clId="{757869EE-3B03-4E1C-94D4-7748CFD38DA9}" dt="2026-10-06T09:17:19.756" v="229" actId="478"/>
          <ac:spMkLst>
            <pc:docMk/>
            <pc:sldMk cId="3070595578" sldId="2147482926"/>
            <ac:spMk id="6" creationId="{00000000-0000-0000-0000-000000000000}"/>
          </ac:spMkLst>
        </pc:spChg>
        <pc:spChg chg="add">
          <ac:chgData name="Manisha MIRAJE" userId="a72d1bb8-786c-409f-a4d6-a378aadd107a" providerId="ADAL" clId="{757869EE-3B03-4E1C-94D4-7748CFD38DA9}" dt="2026-10-05T06:06:44.675" v="196" actId="26606"/>
          <ac:spMkLst>
            <pc:docMk/>
            <pc:sldMk cId="3070595578" sldId="2147482926"/>
            <ac:spMk id="8" creationId="{00000000-0000-0000-0000-000000000000}"/>
          </ac:spMkLst>
        </pc:spChg>
        <pc:spChg chg="del mod">
          <ac:chgData name="Manisha MIRAJE" userId="a72d1bb8-786c-409f-a4d6-a378aadd107a" providerId="ADAL" clId="{757869EE-3B03-4E1C-94D4-7748CFD38DA9}" dt="2026-10-05T11:33:54.613" v="208" actId="478"/>
          <ac:spMkLst>
            <pc:docMk/>
            <pc:sldMk cId="3070595578" sldId="2147482926"/>
            <ac:spMk id="10" creationId="{00000000-0000-0000-0000-000000000000}"/>
          </ac:spMkLst>
        </pc:spChg>
        <pc:spChg chg="add del mod">
          <ac:chgData name="Manisha MIRAJE" userId="a72d1bb8-786c-409f-a4d6-a378aadd107a" providerId="ADAL" clId="{757869EE-3B03-4E1C-94D4-7748CFD38DA9}" dt="2026-10-06T09:17:24.945" v="231" actId="478"/>
          <ac:spMkLst>
            <pc:docMk/>
            <pc:sldMk cId="3070595578" sldId="2147482926"/>
            <ac:spMk id="10" creationId="{CB3386D4-9665-D16B-F526-FB7FA5250074}"/>
          </ac:spMkLst>
        </pc:spChg>
        <pc:spChg chg="del">
          <ac:chgData name="Manisha MIRAJE" userId="a72d1bb8-786c-409f-a4d6-a378aadd107a" providerId="ADAL" clId="{757869EE-3B03-4E1C-94D4-7748CFD38DA9}" dt="2026-10-05T11:33:54.613" v="208" actId="478"/>
          <ac:spMkLst>
            <pc:docMk/>
            <pc:sldMk cId="3070595578" sldId="2147482926"/>
            <ac:spMk id="11" creationId="{00000000-0000-0000-0000-000000000000}"/>
          </ac:spMkLst>
        </pc:spChg>
        <pc:spChg chg="add mod">
          <ac:chgData name="Manisha MIRAJE" userId="a72d1bb8-786c-409f-a4d6-a378aadd107a" providerId="ADAL" clId="{757869EE-3B03-4E1C-94D4-7748CFD38DA9}" dt="2026-10-06T09:18:21.008" v="240" actId="1076"/>
          <ac:spMkLst>
            <pc:docMk/>
            <pc:sldMk cId="3070595578" sldId="2147482926"/>
            <ac:spMk id="11" creationId="{548C6DB3-71FC-5C14-B1C8-8273A97452A8}"/>
          </ac:spMkLst>
        </pc:spChg>
        <pc:spChg chg="del mod">
          <ac:chgData name="Manisha MIRAJE" userId="a72d1bb8-786c-409f-a4d6-a378aadd107a" providerId="ADAL" clId="{757869EE-3B03-4E1C-94D4-7748CFD38DA9}" dt="2026-10-05T11:34:00.671" v="210" actId="478"/>
          <ac:spMkLst>
            <pc:docMk/>
            <pc:sldMk cId="3070595578" sldId="2147482926"/>
            <ac:spMk id="12" creationId="{00000000-0000-0000-0000-000000000000}"/>
          </ac:spMkLst>
        </pc:spChg>
        <pc:spChg chg="mod">
          <ac:chgData name="Manisha MIRAJE" userId="a72d1bb8-786c-409f-a4d6-a378aadd107a" providerId="ADAL" clId="{757869EE-3B03-4E1C-94D4-7748CFD38DA9}" dt="2026-10-06T09:21:02.514" v="256" actId="207"/>
          <ac:spMkLst>
            <pc:docMk/>
            <pc:sldMk cId="3070595578" sldId="2147482926"/>
            <ac:spMk id="12" creationId="{862ADC2C-2D56-19AC-B8E2-A4109E01BCC3}"/>
          </ac:spMkLst>
        </pc:spChg>
        <pc:spChg chg="del mod">
          <ac:chgData name="Manisha MIRAJE" userId="a72d1bb8-786c-409f-a4d6-a378aadd107a" providerId="ADAL" clId="{757869EE-3B03-4E1C-94D4-7748CFD38DA9}" dt="2026-10-05T11:34:00.671" v="210" actId="478"/>
          <ac:spMkLst>
            <pc:docMk/>
            <pc:sldMk cId="3070595578" sldId="2147482926"/>
            <ac:spMk id="13" creationId="{00000000-0000-0000-0000-000000000000}"/>
          </ac:spMkLst>
        </pc:spChg>
        <pc:spChg chg="add mod">
          <ac:chgData name="Manisha MIRAJE" userId="a72d1bb8-786c-409f-a4d6-a378aadd107a" providerId="ADAL" clId="{757869EE-3B03-4E1C-94D4-7748CFD38DA9}" dt="2026-10-06T09:22:18.090" v="267" actId="207"/>
          <ac:spMkLst>
            <pc:docMk/>
            <pc:sldMk cId="3070595578" sldId="2147482926"/>
            <ac:spMk id="13" creationId="{DC75CCD9-19BE-81A8-C49E-7B41083705AB}"/>
          </ac:spMkLst>
        </pc:spChg>
        <pc:spChg chg="add mod">
          <ac:chgData name="Manisha MIRAJE" userId="a72d1bb8-786c-409f-a4d6-a378aadd107a" providerId="ADAL" clId="{757869EE-3B03-4E1C-94D4-7748CFD38DA9}" dt="2026-10-05T11:34:05.973" v="211" actId="1076"/>
          <ac:spMkLst>
            <pc:docMk/>
            <pc:sldMk cId="3070595578" sldId="2147482926"/>
            <ac:spMk id="14" creationId="{00000000-0000-0000-0000-000000000000}"/>
          </ac:spMkLst>
        </pc:spChg>
        <pc:spChg chg="del mod">
          <ac:chgData name="Manisha MIRAJE" userId="a72d1bb8-786c-409f-a4d6-a378aadd107a" providerId="ADAL" clId="{757869EE-3B03-4E1C-94D4-7748CFD38DA9}" dt="2026-10-06T09:17:19.756" v="229" actId="478"/>
          <ac:spMkLst>
            <pc:docMk/>
            <pc:sldMk cId="3070595578" sldId="2147482926"/>
            <ac:spMk id="15" creationId="{00000000-0000-0000-0000-000000000000}"/>
          </ac:spMkLst>
        </pc:spChg>
        <pc:spChg chg="del">
          <ac:chgData name="Manisha MIRAJE" userId="a72d1bb8-786c-409f-a4d6-a378aadd107a" providerId="ADAL" clId="{757869EE-3B03-4E1C-94D4-7748CFD38DA9}" dt="2026-10-06T09:17:19.756" v="229" actId="478"/>
          <ac:spMkLst>
            <pc:docMk/>
            <pc:sldMk cId="3070595578" sldId="2147482926"/>
            <ac:spMk id="17" creationId="{00000000-0000-0000-0000-000000000000}"/>
          </ac:spMkLst>
        </pc:spChg>
        <pc:spChg chg="del">
          <ac:chgData name="Manisha MIRAJE" userId="a72d1bb8-786c-409f-a4d6-a378aadd107a" providerId="ADAL" clId="{757869EE-3B03-4E1C-94D4-7748CFD38DA9}" dt="2026-10-06T09:17:19.756" v="229" actId="478"/>
          <ac:spMkLst>
            <pc:docMk/>
            <pc:sldMk cId="3070595578" sldId="2147482926"/>
            <ac:spMk id="21" creationId="{00000000-0000-0000-0000-000000000000}"/>
          </ac:spMkLst>
        </pc:spChg>
        <pc:spChg chg="del">
          <ac:chgData name="Manisha MIRAJE" userId="a72d1bb8-786c-409f-a4d6-a378aadd107a" providerId="ADAL" clId="{757869EE-3B03-4E1C-94D4-7748CFD38DA9}" dt="2026-10-06T09:17:19.756" v="229" actId="478"/>
          <ac:spMkLst>
            <pc:docMk/>
            <pc:sldMk cId="3070595578" sldId="2147482926"/>
            <ac:spMk id="22" creationId="{00000000-0000-0000-0000-000000000000}"/>
          </ac:spMkLst>
        </pc:spChg>
        <pc:spChg chg="add del">
          <ac:chgData name="Manisha MIRAJE" userId="a72d1bb8-786c-409f-a4d6-a378aadd107a" providerId="ADAL" clId="{757869EE-3B03-4E1C-94D4-7748CFD38DA9}" dt="2026-10-06T09:17:19.756" v="229" actId="478"/>
          <ac:spMkLst>
            <pc:docMk/>
            <pc:sldMk cId="3070595578" sldId="2147482926"/>
            <ac:spMk id="24" creationId="{00000000-0000-0000-0000-000000000000}"/>
          </ac:spMkLst>
        </pc:spChg>
        <pc:spChg chg="del">
          <ac:chgData name="Manisha MIRAJE" userId="a72d1bb8-786c-409f-a4d6-a378aadd107a" providerId="ADAL" clId="{757869EE-3B03-4E1C-94D4-7748CFD38DA9}" dt="2026-10-06T09:17:19.756" v="229" actId="478"/>
          <ac:spMkLst>
            <pc:docMk/>
            <pc:sldMk cId="3070595578" sldId="2147482926"/>
            <ac:spMk id="25" creationId="{00000000-0000-0000-0000-000000000000}"/>
          </ac:spMkLst>
        </pc:spChg>
        <pc:spChg chg="del">
          <ac:chgData name="Manisha MIRAJE" userId="a72d1bb8-786c-409f-a4d6-a378aadd107a" providerId="ADAL" clId="{757869EE-3B03-4E1C-94D4-7748CFD38DA9}" dt="2026-10-06T09:17:19.756" v="229" actId="478"/>
          <ac:spMkLst>
            <pc:docMk/>
            <pc:sldMk cId="3070595578" sldId="2147482926"/>
            <ac:spMk id="26" creationId="{00000000-0000-0000-0000-000000000000}"/>
          </ac:spMkLst>
        </pc:spChg>
        <pc:spChg chg="add del">
          <ac:chgData name="Manisha MIRAJE" userId="a72d1bb8-786c-409f-a4d6-a378aadd107a" providerId="ADAL" clId="{757869EE-3B03-4E1C-94D4-7748CFD38DA9}" dt="2026-10-06T09:17:19.756" v="229" actId="478"/>
          <ac:spMkLst>
            <pc:docMk/>
            <pc:sldMk cId="3070595578" sldId="2147482926"/>
            <ac:spMk id="28" creationId="{00000000-0000-0000-0000-000000000000}"/>
          </ac:spMkLst>
        </pc:spChg>
        <pc:spChg chg="add">
          <ac:chgData name="Manisha MIRAJE" userId="a72d1bb8-786c-409f-a4d6-a378aadd107a" providerId="ADAL" clId="{757869EE-3B03-4E1C-94D4-7748CFD38DA9}" dt="2026-10-05T06:06:44.675" v="196" actId="26606"/>
          <ac:spMkLst>
            <pc:docMk/>
            <pc:sldMk cId="3070595578" sldId="2147482926"/>
            <ac:spMk id="32" creationId="{00000000-0000-0000-0000-000000000000}"/>
          </ac:spMkLst>
        </pc:spChg>
        <pc:spChg chg="add del">
          <ac:chgData name="Manisha MIRAJE" userId="a72d1bb8-786c-409f-a4d6-a378aadd107a" providerId="ADAL" clId="{757869EE-3B03-4E1C-94D4-7748CFD38DA9}" dt="2026-10-06T09:17:19.756" v="229" actId="478"/>
          <ac:spMkLst>
            <pc:docMk/>
            <pc:sldMk cId="3070595578" sldId="2147482926"/>
            <ac:spMk id="33" creationId="{00000000-0000-0000-0000-000000000000}"/>
          </ac:spMkLst>
        </pc:spChg>
        <pc:spChg chg="del">
          <ac:chgData name="Manisha MIRAJE" userId="a72d1bb8-786c-409f-a4d6-a378aadd107a" providerId="ADAL" clId="{757869EE-3B03-4E1C-94D4-7748CFD38DA9}" dt="2026-10-05T11:34:17.891" v="213" actId="478"/>
          <ac:spMkLst>
            <pc:docMk/>
            <pc:sldMk cId="3070595578" sldId="2147482926"/>
            <ac:spMk id="36" creationId="{00000000-0000-0000-0000-000000000000}"/>
          </ac:spMkLst>
        </pc:spChg>
        <pc:spChg chg="del">
          <ac:chgData name="Manisha MIRAJE" userId="a72d1bb8-786c-409f-a4d6-a378aadd107a" providerId="ADAL" clId="{757869EE-3B03-4E1C-94D4-7748CFD38DA9}" dt="2026-10-05T11:34:15.476" v="212" actId="478"/>
          <ac:spMkLst>
            <pc:docMk/>
            <pc:sldMk cId="3070595578" sldId="2147482926"/>
            <ac:spMk id="37" creationId="{00000000-0000-0000-0000-000000000000}"/>
          </ac:spMkLst>
        </pc:spChg>
        <pc:spChg chg="mod">
          <ac:chgData name="Manisha MIRAJE" userId="a72d1bb8-786c-409f-a4d6-a378aadd107a" providerId="ADAL" clId="{757869EE-3B03-4E1C-94D4-7748CFD38DA9}" dt="2026-10-06T09:22:00.988" v="265" actId="207"/>
          <ac:spMkLst>
            <pc:docMk/>
            <pc:sldMk cId="3070595578" sldId="2147482926"/>
            <ac:spMk id="37" creationId="{040152D4-4909-E9D6-775F-5E2FFA20E63D}"/>
          </ac:spMkLst>
        </pc:spChg>
        <pc:spChg chg="add del">
          <ac:chgData name="Manisha MIRAJE" userId="a72d1bb8-786c-409f-a4d6-a378aadd107a" providerId="ADAL" clId="{757869EE-3B03-4E1C-94D4-7748CFD38DA9}" dt="2026-10-05T11:34:15.476" v="212" actId="478"/>
          <ac:spMkLst>
            <pc:docMk/>
            <pc:sldMk cId="3070595578" sldId="2147482926"/>
            <ac:spMk id="38" creationId="{00000000-0000-0000-0000-000000000000}"/>
          </ac:spMkLst>
        </pc:spChg>
        <pc:spChg chg="add del">
          <ac:chgData name="Manisha MIRAJE" userId="a72d1bb8-786c-409f-a4d6-a378aadd107a" providerId="ADAL" clId="{757869EE-3B03-4E1C-94D4-7748CFD38DA9}" dt="2026-10-05T11:34:15.476" v="212" actId="478"/>
          <ac:spMkLst>
            <pc:docMk/>
            <pc:sldMk cId="3070595578" sldId="2147482926"/>
            <ac:spMk id="39" creationId="{00000000-0000-0000-0000-000000000000}"/>
          </ac:spMkLst>
        </pc:spChg>
        <pc:spChg chg="mod">
          <ac:chgData name="Manisha MIRAJE" userId="a72d1bb8-786c-409f-a4d6-a378aadd107a" providerId="ADAL" clId="{757869EE-3B03-4E1C-94D4-7748CFD38DA9}" dt="2026-10-06T09:22:00.988" v="265" actId="207"/>
          <ac:spMkLst>
            <pc:docMk/>
            <pc:sldMk cId="3070595578" sldId="2147482926"/>
            <ac:spMk id="39" creationId="{DF94C490-8DC0-35A5-EE3C-3ED0993EAEEE}"/>
          </ac:spMkLst>
        </pc:spChg>
        <pc:spChg chg="del">
          <ac:chgData name="Manisha MIRAJE" userId="a72d1bb8-786c-409f-a4d6-a378aadd107a" providerId="ADAL" clId="{757869EE-3B03-4E1C-94D4-7748CFD38DA9}" dt="2026-10-05T11:34:15.476" v="212" actId="478"/>
          <ac:spMkLst>
            <pc:docMk/>
            <pc:sldMk cId="3070595578" sldId="2147482926"/>
            <ac:spMk id="40" creationId="{00000000-0000-0000-0000-000000000000}"/>
          </ac:spMkLst>
        </pc:spChg>
        <pc:spChg chg="del">
          <ac:chgData name="Manisha MIRAJE" userId="a72d1bb8-786c-409f-a4d6-a378aadd107a" providerId="ADAL" clId="{757869EE-3B03-4E1C-94D4-7748CFD38DA9}" dt="2026-10-05T11:34:17.891" v="213" actId="478"/>
          <ac:spMkLst>
            <pc:docMk/>
            <pc:sldMk cId="3070595578" sldId="2147482926"/>
            <ac:spMk id="41" creationId="{00000000-0000-0000-0000-000000000000}"/>
          </ac:spMkLst>
        </pc:spChg>
        <pc:spChg chg="add mod">
          <ac:chgData name="Manisha MIRAJE" userId="a72d1bb8-786c-409f-a4d6-a378aadd107a" providerId="ADAL" clId="{757869EE-3B03-4E1C-94D4-7748CFD38DA9}" dt="2026-10-06T09:22:35.605" v="271" actId="207"/>
          <ac:spMkLst>
            <pc:docMk/>
            <pc:sldMk cId="3070595578" sldId="2147482926"/>
            <ac:spMk id="41" creationId="{39D9B194-6E49-16B8-70D0-9703E3923A89}"/>
          </ac:spMkLst>
        </pc:spChg>
        <pc:spChg chg="add del">
          <ac:chgData name="Manisha MIRAJE" userId="a72d1bb8-786c-409f-a4d6-a378aadd107a" providerId="ADAL" clId="{757869EE-3B03-4E1C-94D4-7748CFD38DA9}" dt="2026-10-05T11:34:20.891" v="214" actId="478"/>
          <ac:spMkLst>
            <pc:docMk/>
            <pc:sldMk cId="3070595578" sldId="2147482926"/>
            <ac:spMk id="42" creationId="{00000000-0000-0000-0000-000000000000}"/>
          </ac:spMkLst>
        </pc:spChg>
        <pc:spChg chg="mod">
          <ac:chgData name="Manisha MIRAJE" userId="a72d1bb8-786c-409f-a4d6-a378aadd107a" providerId="ADAL" clId="{757869EE-3B03-4E1C-94D4-7748CFD38DA9}" dt="2026-10-06T09:18:42.943" v="242" actId="207"/>
          <ac:spMkLst>
            <pc:docMk/>
            <pc:sldMk cId="3070595578" sldId="2147482926"/>
            <ac:spMk id="43" creationId="{B270C30E-B8A3-4459-05A5-CCD231BF0A3A}"/>
          </ac:spMkLst>
        </pc:spChg>
        <pc:spChg chg="add mod">
          <ac:chgData name="Manisha MIRAJE" userId="a72d1bb8-786c-409f-a4d6-a378aadd107a" providerId="ADAL" clId="{757869EE-3B03-4E1C-94D4-7748CFD38DA9}" dt="2026-10-06T09:22:53.051" v="273" actId="208"/>
          <ac:spMkLst>
            <pc:docMk/>
            <pc:sldMk cId="3070595578" sldId="2147482926"/>
            <ac:spMk id="44" creationId="{CC2944B3-70B7-0968-5587-C3C11D2A212F}"/>
          </ac:spMkLst>
        </pc:spChg>
        <pc:spChg chg="mod">
          <ac:chgData name="Manisha MIRAJE" userId="a72d1bb8-786c-409f-a4d6-a378aadd107a" providerId="ADAL" clId="{757869EE-3B03-4E1C-94D4-7748CFD38DA9}" dt="2026-10-06T09:22:46.014" v="272" actId="207"/>
          <ac:spMkLst>
            <pc:docMk/>
            <pc:sldMk cId="3070595578" sldId="2147482926"/>
            <ac:spMk id="46" creationId="{02E218B0-0DDD-DBA0-3582-40E92CDD989F}"/>
          </ac:spMkLst>
        </pc:spChg>
        <pc:spChg chg="add mod">
          <ac:chgData name="Manisha MIRAJE" userId="a72d1bb8-786c-409f-a4d6-a378aadd107a" providerId="ADAL" clId="{757869EE-3B03-4E1C-94D4-7748CFD38DA9}" dt="2026-10-06T09:22:25.400" v="268" actId="207"/>
          <ac:spMkLst>
            <pc:docMk/>
            <pc:sldMk cId="3070595578" sldId="2147482926"/>
            <ac:spMk id="47" creationId="{809D3EE2-AD3C-F12F-4F5A-A2D4783F7F25}"/>
          </ac:spMkLst>
        </pc:spChg>
        <pc:spChg chg="mod">
          <ac:chgData name="Manisha MIRAJE" userId="a72d1bb8-786c-409f-a4d6-a378aadd107a" providerId="ADAL" clId="{757869EE-3B03-4E1C-94D4-7748CFD38DA9}" dt="2026-10-06T09:18:42.943" v="242" actId="207"/>
          <ac:spMkLst>
            <pc:docMk/>
            <pc:sldMk cId="3070595578" sldId="2147482926"/>
            <ac:spMk id="49" creationId="{D6D19212-9F68-BD1C-574F-CA0473E42470}"/>
          </ac:spMkLst>
        </pc:spChg>
        <pc:spChg chg="mod">
          <ac:chgData name="Manisha MIRAJE" userId="a72d1bb8-786c-409f-a4d6-a378aadd107a" providerId="ADAL" clId="{757869EE-3B03-4E1C-94D4-7748CFD38DA9}" dt="2026-10-06T09:22:53.051" v="273" actId="208"/>
          <ac:spMkLst>
            <pc:docMk/>
            <pc:sldMk cId="3070595578" sldId="2147482926"/>
            <ac:spMk id="50" creationId="{9111248C-CA90-F2F2-4123-2104017D8F89}"/>
          </ac:spMkLst>
        </pc:spChg>
        <pc:spChg chg="add mod">
          <ac:chgData name="Manisha MIRAJE" userId="a72d1bb8-786c-409f-a4d6-a378aadd107a" providerId="ADAL" clId="{757869EE-3B03-4E1C-94D4-7748CFD38DA9}" dt="2026-10-06T09:18:21.008" v="240" actId="1076"/>
          <ac:spMkLst>
            <pc:docMk/>
            <pc:sldMk cId="3070595578" sldId="2147482926"/>
            <ac:spMk id="51" creationId="{8868AA44-1AA7-ADCC-CF77-4FBC222C923F}"/>
          </ac:spMkLst>
        </pc:spChg>
        <pc:spChg chg="add mod">
          <ac:chgData name="Manisha MIRAJE" userId="a72d1bb8-786c-409f-a4d6-a378aadd107a" providerId="ADAL" clId="{757869EE-3B03-4E1C-94D4-7748CFD38DA9}" dt="2026-10-06T09:22:46.014" v="272" actId="207"/>
          <ac:spMkLst>
            <pc:docMk/>
            <pc:sldMk cId="3070595578" sldId="2147482926"/>
            <ac:spMk id="52" creationId="{5D7F6EC3-92AB-8E97-9DD4-D83CEE7B5932}"/>
          </ac:spMkLst>
        </pc:spChg>
        <pc:spChg chg="mod">
          <ac:chgData name="Manisha MIRAJE" userId="a72d1bb8-786c-409f-a4d6-a378aadd107a" providerId="ADAL" clId="{757869EE-3B03-4E1C-94D4-7748CFD38DA9}" dt="2026-10-06T09:22:28.225" v="269" actId="207"/>
          <ac:spMkLst>
            <pc:docMk/>
            <pc:sldMk cId="3070595578" sldId="2147482926"/>
            <ac:spMk id="53" creationId="{3089C632-A789-14EC-6D5E-741AD30FBF9C}"/>
          </ac:spMkLst>
        </pc:spChg>
        <pc:spChg chg="add mod">
          <ac:chgData name="Manisha MIRAJE" userId="a72d1bb8-786c-409f-a4d6-a378aadd107a" providerId="ADAL" clId="{757869EE-3B03-4E1C-94D4-7748CFD38DA9}" dt="2026-10-06T09:18:42.943" v="242" actId="207"/>
          <ac:spMkLst>
            <pc:docMk/>
            <pc:sldMk cId="3070595578" sldId="2147482926"/>
            <ac:spMk id="55" creationId="{A88552C8-CAF2-D642-826A-8B1B0EE814D1}"/>
          </ac:spMkLst>
        </pc:spChg>
        <pc:spChg chg="mod">
          <ac:chgData name="Manisha MIRAJE" userId="a72d1bb8-786c-409f-a4d6-a378aadd107a" providerId="ADAL" clId="{757869EE-3B03-4E1C-94D4-7748CFD38DA9}" dt="2026-10-06T09:22:53.051" v="273" actId="208"/>
          <ac:spMkLst>
            <pc:docMk/>
            <pc:sldMk cId="3070595578" sldId="2147482926"/>
            <ac:spMk id="56" creationId="{A19823BB-797C-181C-08E2-2C352DADBE4C}"/>
          </ac:spMkLst>
        </pc:spChg>
        <pc:spChg chg="mod">
          <ac:chgData name="Manisha MIRAJE" userId="a72d1bb8-786c-409f-a4d6-a378aadd107a" providerId="ADAL" clId="{757869EE-3B03-4E1C-94D4-7748CFD38DA9}" dt="2026-10-06T09:22:46.014" v="272" actId="207"/>
          <ac:spMkLst>
            <pc:docMk/>
            <pc:sldMk cId="3070595578" sldId="2147482926"/>
            <ac:spMk id="58" creationId="{B4A0BB2E-8DA5-9DFA-73CB-3300987FE5F5}"/>
          </ac:spMkLst>
        </pc:spChg>
        <pc:spChg chg="mod">
          <ac:chgData name="Manisha MIRAJE" userId="a72d1bb8-786c-409f-a4d6-a378aadd107a" providerId="ADAL" clId="{757869EE-3B03-4E1C-94D4-7748CFD38DA9}" dt="2026-10-06T09:22:30.645" v="270" actId="207"/>
          <ac:spMkLst>
            <pc:docMk/>
            <pc:sldMk cId="3070595578" sldId="2147482926"/>
            <ac:spMk id="59" creationId="{9162BFBC-3EEA-6DDE-241A-40A7E7D655C2}"/>
          </ac:spMkLst>
        </pc:spChg>
        <pc:spChg chg="del mod">
          <ac:chgData name="Manisha MIRAJE" userId="a72d1bb8-786c-409f-a4d6-a378aadd107a" providerId="ADAL" clId="{757869EE-3B03-4E1C-94D4-7748CFD38DA9}" dt="2026-10-06T09:18:48.635" v="243" actId="478"/>
          <ac:spMkLst>
            <pc:docMk/>
            <pc:sldMk cId="3070595578" sldId="2147482926"/>
            <ac:spMk id="61" creationId="{6402D336-9E9C-6720-887A-D6BD00D436D9}"/>
          </ac:spMkLst>
        </pc:spChg>
        <pc:spChg chg="del">
          <ac:chgData name="Manisha MIRAJE" userId="a72d1bb8-786c-409f-a4d6-a378aadd107a" providerId="ADAL" clId="{757869EE-3B03-4E1C-94D4-7748CFD38DA9}" dt="2026-10-06T09:18:48.635" v="243" actId="478"/>
          <ac:spMkLst>
            <pc:docMk/>
            <pc:sldMk cId="3070595578" sldId="2147482926"/>
            <ac:spMk id="62" creationId="{950FA6D2-A988-895F-F232-B3AD04E3C9B7}"/>
          </ac:spMkLst>
        </pc:spChg>
        <pc:spChg chg="del">
          <ac:chgData name="Manisha MIRAJE" userId="a72d1bb8-786c-409f-a4d6-a378aadd107a" providerId="ADAL" clId="{757869EE-3B03-4E1C-94D4-7748CFD38DA9}" dt="2026-10-06T09:18:48.635" v="243" actId="478"/>
          <ac:spMkLst>
            <pc:docMk/>
            <pc:sldMk cId="3070595578" sldId="2147482926"/>
            <ac:spMk id="63" creationId="{8FCBA53C-3F5F-1D67-5003-F28E539090B1}"/>
          </ac:spMkLst>
        </pc:spChg>
        <pc:spChg chg="add del mod">
          <ac:chgData name="Manisha MIRAJE" userId="a72d1bb8-786c-409f-a4d6-a378aadd107a" providerId="ADAL" clId="{757869EE-3B03-4E1C-94D4-7748CFD38DA9}" dt="2026-10-06T09:18:48.635" v="243" actId="478"/>
          <ac:spMkLst>
            <pc:docMk/>
            <pc:sldMk cId="3070595578" sldId="2147482926"/>
            <ac:spMk id="64" creationId="{5A26E7DC-37F3-9B2A-3019-4F7847F4B483}"/>
          </ac:spMkLst>
        </pc:spChg>
        <pc:spChg chg="del">
          <ac:chgData name="Manisha MIRAJE" userId="a72d1bb8-786c-409f-a4d6-a378aadd107a" providerId="ADAL" clId="{757869EE-3B03-4E1C-94D4-7748CFD38DA9}" dt="2026-10-06T09:18:48.635" v="243" actId="478"/>
          <ac:spMkLst>
            <pc:docMk/>
            <pc:sldMk cId="3070595578" sldId="2147482926"/>
            <ac:spMk id="65" creationId="{4A485E07-7593-077C-2835-5232758129F1}"/>
          </ac:spMkLst>
        </pc:spChg>
        <pc:spChg chg="add del mod">
          <ac:chgData name="Manisha MIRAJE" userId="a72d1bb8-786c-409f-a4d6-a378aadd107a" providerId="ADAL" clId="{757869EE-3B03-4E1C-94D4-7748CFD38DA9}" dt="2026-10-06T09:18:48.635" v="243" actId="478"/>
          <ac:spMkLst>
            <pc:docMk/>
            <pc:sldMk cId="3070595578" sldId="2147482926"/>
            <ac:spMk id="66" creationId="{172B9134-8558-9179-58F2-9DC33DFBDA03}"/>
          </ac:spMkLst>
        </pc:spChg>
        <pc:spChg chg="add del mod">
          <ac:chgData name="Manisha MIRAJE" userId="a72d1bb8-786c-409f-a4d6-a378aadd107a" providerId="ADAL" clId="{757869EE-3B03-4E1C-94D4-7748CFD38DA9}" dt="2026-10-06T09:19:00.686" v="246"/>
          <ac:spMkLst>
            <pc:docMk/>
            <pc:sldMk cId="3070595578" sldId="2147482926"/>
            <ac:spMk id="67" creationId="{7E79A018-4340-96B2-05A0-E2E9B1E60BE5}"/>
          </ac:spMkLst>
        </pc:spChg>
        <pc:graphicFrameChg chg="add mod replId modGraphic">
          <ac:chgData name="Manisha MIRAJE" userId="a72d1bb8-786c-409f-a4d6-a378aadd107a" providerId="ADAL" clId="{757869EE-3B03-4E1C-94D4-7748CFD38DA9}" dt="2026-10-05T06:06:43.689" v="195" actId="26606"/>
          <ac:graphicFrameMkLst>
            <pc:docMk/>
            <pc:sldMk cId="3070595578" sldId="2147482926"/>
            <ac:graphicFrameMk id="3" creationId="{3F833572-1481-ACD2-589A-CA9EDE3C6E37}"/>
          </ac:graphicFrameMkLst>
        </pc:graphicFrameChg>
        <pc:graphicFrameChg chg="add mod replId modGraphic">
          <ac:chgData name="Manisha MIRAJE" userId="a72d1bb8-786c-409f-a4d6-a378aadd107a" providerId="ADAL" clId="{757869EE-3B03-4E1C-94D4-7748CFD38DA9}" dt="2026-10-05T06:06:43.689" v="195" actId="26606"/>
          <ac:graphicFrameMkLst>
            <pc:docMk/>
            <pc:sldMk cId="3070595578" sldId="2147482926"/>
            <ac:graphicFrameMk id="43" creationId="{EAF2C498-B53F-6825-E326-B1DC4948DD0B}"/>
          </ac:graphicFrameMkLst>
        </pc:graphicFrameChg>
      </pc:sldChg>
      <pc:sldChg chg="addSp delSp modSp new mod">
        <pc:chgData name="Manisha MIRAJE" userId="a72d1bb8-786c-409f-a4d6-a378aadd107a" providerId="ADAL" clId="{757869EE-3B03-4E1C-94D4-7748CFD38DA9}" dt="2026-10-06T09:21:50.722" v="264" actId="207"/>
        <pc:sldMkLst>
          <pc:docMk/>
          <pc:sldMk cId="3350144291" sldId="2147482927"/>
        </pc:sldMkLst>
        <pc:spChg chg="del">
          <ac:chgData name="Manisha MIRAJE" userId="a72d1bb8-786c-409f-a4d6-a378aadd107a" providerId="ADAL" clId="{757869EE-3B03-4E1C-94D4-7748CFD38DA9}" dt="2026-10-06T09:17:36.751" v="235" actId="478"/>
          <ac:spMkLst>
            <pc:docMk/>
            <pc:sldMk cId="3350144291" sldId="2147482927"/>
            <ac:spMk id="2" creationId="{7F9CD116-F7D6-6BD3-739F-D05B9FA22DB7}"/>
          </ac:spMkLst>
        </pc:spChg>
        <pc:spChg chg="del">
          <ac:chgData name="Manisha MIRAJE" userId="a72d1bb8-786c-409f-a4d6-a378aadd107a" providerId="ADAL" clId="{757869EE-3B03-4E1C-94D4-7748CFD38DA9}" dt="2026-10-06T09:17:34.973" v="234" actId="478"/>
          <ac:spMkLst>
            <pc:docMk/>
            <pc:sldMk cId="3350144291" sldId="2147482927"/>
            <ac:spMk id="3" creationId="{668408D8-C833-CF61-05E8-63DB75AF5968}"/>
          </ac:spMkLst>
        </pc:spChg>
        <pc:spChg chg="add mod">
          <ac:chgData name="Manisha MIRAJE" userId="a72d1bb8-786c-409f-a4d6-a378aadd107a" providerId="ADAL" clId="{757869EE-3B03-4E1C-94D4-7748CFD38DA9}" dt="2026-10-06T09:19:36.841" v="250" actId="207"/>
          <ac:spMkLst>
            <pc:docMk/>
            <pc:sldMk cId="3350144291" sldId="2147482927"/>
            <ac:spMk id="6" creationId="{E171453A-2B93-4CD7-0121-AE40FB00B7B4}"/>
          </ac:spMkLst>
        </pc:spChg>
        <pc:spChg chg="add mod">
          <ac:chgData name="Manisha MIRAJE" userId="a72d1bb8-786c-409f-a4d6-a378aadd107a" providerId="ADAL" clId="{757869EE-3B03-4E1C-94D4-7748CFD38DA9}" dt="2026-10-06T09:21:38.187" v="261" actId="207"/>
          <ac:spMkLst>
            <pc:docMk/>
            <pc:sldMk cId="3350144291" sldId="2147482927"/>
            <ac:spMk id="8" creationId="{20E40E15-D8CB-AA4A-6612-0A4B4B44E5F9}"/>
          </ac:spMkLst>
        </pc:spChg>
        <pc:spChg chg="add mod">
          <ac:chgData name="Manisha MIRAJE" userId="a72d1bb8-786c-409f-a4d6-a378aadd107a" providerId="ADAL" clId="{757869EE-3B03-4E1C-94D4-7748CFD38DA9}" dt="2026-10-06T09:19:22.912" v="248" actId="1076"/>
          <ac:spMkLst>
            <pc:docMk/>
            <pc:sldMk cId="3350144291" sldId="2147482927"/>
            <ac:spMk id="10" creationId="{FE2A1B48-B50D-9C63-A7F0-B24894D33756}"/>
          </ac:spMkLst>
        </pc:spChg>
        <pc:spChg chg="add mod">
          <ac:chgData name="Manisha MIRAJE" userId="a72d1bb8-786c-409f-a4d6-a378aadd107a" providerId="ADAL" clId="{757869EE-3B03-4E1C-94D4-7748CFD38DA9}" dt="2026-10-06T09:21:24.986" v="260" actId="207"/>
          <ac:spMkLst>
            <pc:docMk/>
            <pc:sldMk cId="3350144291" sldId="2147482927"/>
            <ac:spMk id="14" creationId="{12CA5079-4713-D8B9-C74B-2F2B25955931}"/>
          </ac:spMkLst>
        </pc:spChg>
        <pc:spChg chg="mod">
          <ac:chgData name="Manisha MIRAJE" userId="a72d1bb8-786c-409f-a4d6-a378aadd107a" providerId="ADAL" clId="{757869EE-3B03-4E1C-94D4-7748CFD38DA9}" dt="2026-10-06T09:21:38.187" v="261" actId="207"/>
          <ac:spMkLst>
            <pc:docMk/>
            <pc:sldMk cId="3350144291" sldId="2147482927"/>
            <ac:spMk id="18" creationId="{5473D529-C440-C6A6-7C70-FD24DA87B980}"/>
          </ac:spMkLst>
        </pc:spChg>
        <pc:spChg chg="add mod">
          <ac:chgData name="Manisha MIRAJE" userId="a72d1bb8-786c-409f-a4d6-a378aadd107a" providerId="ADAL" clId="{757869EE-3B03-4E1C-94D4-7748CFD38DA9}" dt="2026-10-06T09:19:22.912" v="248" actId="1076"/>
          <ac:spMkLst>
            <pc:docMk/>
            <pc:sldMk cId="3350144291" sldId="2147482927"/>
            <ac:spMk id="22" creationId="{17A7D6D9-6712-65A0-2807-D9F8D0EA4947}"/>
          </ac:spMkLst>
        </pc:spChg>
        <pc:spChg chg="mod">
          <ac:chgData name="Manisha MIRAJE" userId="a72d1bb8-786c-409f-a4d6-a378aadd107a" providerId="ADAL" clId="{757869EE-3B03-4E1C-94D4-7748CFD38DA9}" dt="2026-10-06T09:21:22.631" v="259" actId="207"/>
          <ac:spMkLst>
            <pc:docMk/>
            <pc:sldMk cId="3350144291" sldId="2147482927"/>
            <ac:spMk id="26" creationId="{35EB0ACB-A521-7CF0-4EC4-D420D1FBE091}"/>
          </ac:spMkLst>
        </pc:spChg>
        <pc:spChg chg="add mod">
          <ac:chgData name="Manisha MIRAJE" userId="a72d1bb8-786c-409f-a4d6-a378aadd107a" providerId="ADAL" clId="{757869EE-3B03-4E1C-94D4-7748CFD38DA9}" dt="2026-10-06T09:21:38.187" v="261" actId="207"/>
          <ac:spMkLst>
            <pc:docMk/>
            <pc:sldMk cId="3350144291" sldId="2147482927"/>
            <ac:spMk id="30" creationId="{B4F1B15D-8DD1-08C5-DC5D-B3C5E3BA988F}"/>
          </ac:spMkLst>
        </pc:spChg>
        <pc:spChg chg="add mod">
          <ac:chgData name="Manisha MIRAJE" userId="a72d1bb8-786c-409f-a4d6-a378aadd107a" providerId="ADAL" clId="{757869EE-3B03-4E1C-94D4-7748CFD38DA9}" dt="2026-10-06T09:19:22.912" v="248" actId="1076"/>
          <ac:spMkLst>
            <pc:docMk/>
            <pc:sldMk cId="3350144291" sldId="2147482927"/>
            <ac:spMk id="34" creationId="{7296440B-F12A-5111-2E36-2E772C434DBD}"/>
          </ac:spMkLst>
        </pc:spChg>
        <pc:spChg chg="add mod">
          <ac:chgData name="Manisha MIRAJE" userId="a72d1bb8-786c-409f-a4d6-a378aadd107a" providerId="ADAL" clId="{757869EE-3B03-4E1C-94D4-7748CFD38DA9}" dt="2026-10-06T09:21:08.677" v="257" actId="207"/>
          <ac:spMkLst>
            <pc:docMk/>
            <pc:sldMk cId="3350144291" sldId="2147482927"/>
            <ac:spMk id="36" creationId="{ED220564-953C-5DE9-C54B-3033DF1FBE8A}"/>
          </ac:spMkLst>
        </pc:spChg>
        <pc:spChg chg="add mod">
          <ac:chgData name="Manisha MIRAJE" userId="a72d1bb8-786c-409f-a4d6-a378aadd107a" providerId="ADAL" clId="{757869EE-3B03-4E1C-94D4-7748CFD38DA9}" dt="2026-10-06T09:21:15.504" v="258" actId="207"/>
          <ac:spMkLst>
            <pc:docMk/>
            <pc:sldMk cId="3350144291" sldId="2147482927"/>
            <ac:spMk id="38" creationId="{BFF53BDA-49B2-F7D9-B86C-BB2587EEB3C5}"/>
          </ac:spMkLst>
        </pc:spChg>
        <pc:spChg chg="mod">
          <ac:chgData name="Manisha MIRAJE" userId="a72d1bb8-786c-409f-a4d6-a378aadd107a" providerId="ADAL" clId="{757869EE-3B03-4E1C-94D4-7748CFD38DA9}" dt="2026-10-06T09:21:42.595" v="262" actId="207"/>
          <ac:spMkLst>
            <pc:docMk/>
            <pc:sldMk cId="3350144291" sldId="2147482927"/>
            <ac:spMk id="42" creationId="{BEB19359-E493-190F-1E2D-7CE815DD255C}"/>
          </ac:spMkLst>
        </pc:spChg>
        <pc:spChg chg="add mod">
          <ac:chgData name="Manisha MIRAJE" userId="a72d1bb8-786c-409f-a4d6-a378aadd107a" providerId="ADAL" clId="{757869EE-3B03-4E1C-94D4-7748CFD38DA9}" dt="2026-10-06T09:19:22.912" v="248" actId="1076"/>
          <ac:spMkLst>
            <pc:docMk/>
            <pc:sldMk cId="3350144291" sldId="2147482927"/>
            <ac:spMk id="46" creationId="{AD534FD8-D620-0800-234E-10C52A38F102}"/>
          </ac:spMkLst>
        </pc:spChg>
        <pc:spChg chg="mod">
          <ac:chgData name="Manisha MIRAJE" userId="a72d1bb8-786c-409f-a4d6-a378aadd107a" providerId="ADAL" clId="{757869EE-3B03-4E1C-94D4-7748CFD38DA9}" dt="2026-10-06T09:21:50.722" v="264" actId="207"/>
          <ac:spMkLst>
            <pc:docMk/>
            <pc:sldMk cId="3350144291" sldId="2147482927"/>
            <ac:spMk id="48" creationId="{A57746AC-B333-9647-B5A3-0331619B593F}"/>
          </ac:spMkLst>
        </pc:spChg>
      </pc:sldChg>
      <pc:sldChg chg="addSp delSp modSp del mod modClrScheme chgLayout">
        <pc:chgData name="Manisha MIRAJE" userId="a72d1bb8-786c-409f-a4d6-a378aadd107a" providerId="ADAL" clId="{757869EE-3B03-4E1C-94D4-7748CFD38DA9}" dt="2026-10-06T09:17:30.050" v="232" actId="47"/>
        <pc:sldMkLst>
          <pc:docMk/>
          <pc:sldMk cId="3715768182" sldId="2147482927"/>
        </pc:sldMkLst>
        <pc:spChg chg="mod">
          <ac:chgData name="Manisha MIRAJE" userId="a72d1bb8-786c-409f-a4d6-a378aadd107a" providerId="ADAL" clId="{757869EE-3B03-4E1C-94D4-7748CFD38DA9}" dt="2026-10-05T06:11:13.209" v="204" actId="26606"/>
          <ac:spMkLst>
            <pc:docMk/>
            <pc:sldMk cId="3715768182" sldId="2147482927"/>
            <ac:spMk id="2" creationId="{919C1B5B-6B8C-4539-6D46-CA9471DA6162}"/>
          </ac:spMkLst>
        </pc:spChg>
        <pc:spChg chg="mod">
          <ac:chgData name="Manisha MIRAJE" userId="a72d1bb8-786c-409f-a4d6-a378aadd107a" providerId="ADAL" clId="{757869EE-3B03-4E1C-94D4-7748CFD38DA9}" dt="2026-10-05T06:11:13.209" v="204" actId="26606"/>
          <ac:spMkLst>
            <pc:docMk/>
            <pc:sldMk cId="3715768182" sldId="2147482927"/>
            <ac:spMk id="4" creationId="{3FF4F6C7-64F1-C1F1-D6A8-8CAB9EF40448}"/>
          </ac:spMkLst>
        </pc:spChg>
        <pc:spChg chg="add">
          <ac:chgData name="Manisha MIRAJE" userId="a72d1bb8-786c-409f-a4d6-a378aadd107a" providerId="ADAL" clId="{757869EE-3B03-4E1C-94D4-7748CFD38DA9}" dt="2026-10-05T06:06:44.675" v="196" actId="26606"/>
          <ac:spMkLst>
            <pc:docMk/>
            <pc:sldMk cId="3715768182" sldId="2147482927"/>
            <ac:spMk id="5" creationId="{00000000-0000-0000-0000-000000000000}"/>
          </ac:spMkLst>
        </pc:spChg>
        <pc:spChg chg="add">
          <ac:chgData name="Manisha MIRAJE" userId="a72d1bb8-786c-409f-a4d6-a378aadd107a" providerId="ADAL" clId="{757869EE-3B03-4E1C-94D4-7748CFD38DA9}" dt="2026-10-05T06:06:44.675" v="196" actId="26606"/>
          <ac:spMkLst>
            <pc:docMk/>
            <pc:sldMk cId="3715768182" sldId="2147482927"/>
            <ac:spMk id="10" creationId="{00000000-0000-0000-0000-000000000000}"/>
          </ac:spMkLst>
        </pc:spChg>
        <pc:spChg chg="add">
          <ac:chgData name="Manisha MIRAJE" userId="a72d1bb8-786c-409f-a4d6-a378aadd107a" providerId="ADAL" clId="{757869EE-3B03-4E1C-94D4-7748CFD38DA9}" dt="2026-10-05T06:06:44.675" v="196" actId="26606"/>
          <ac:spMkLst>
            <pc:docMk/>
            <pc:sldMk cId="3715768182" sldId="2147482927"/>
            <ac:spMk id="12" creationId="{00000000-0000-0000-0000-000000000000}"/>
          </ac:spMkLst>
        </pc:spChg>
        <pc:spChg chg="add">
          <ac:chgData name="Manisha MIRAJE" userId="a72d1bb8-786c-409f-a4d6-a378aadd107a" providerId="ADAL" clId="{757869EE-3B03-4E1C-94D4-7748CFD38DA9}" dt="2026-10-05T06:06:44.675" v="196" actId="26606"/>
          <ac:spMkLst>
            <pc:docMk/>
            <pc:sldMk cId="3715768182" sldId="2147482927"/>
            <ac:spMk id="13" creationId="{00000000-0000-0000-0000-000000000000}"/>
          </ac:spMkLst>
        </pc:spChg>
        <pc:spChg chg="add">
          <ac:chgData name="Manisha MIRAJE" userId="a72d1bb8-786c-409f-a4d6-a378aadd107a" providerId="ADAL" clId="{757869EE-3B03-4E1C-94D4-7748CFD38DA9}" dt="2026-10-05T06:06:44.675" v="196" actId="26606"/>
          <ac:spMkLst>
            <pc:docMk/>
            <pc:sldMk cId="3715768182" sldId="2147482927"/>
            <ac:spMk id="16" creationId="{00000000-0000-0000-0000-000000000000}"/>
          </ac:spMkLst>
        </pc:spChg>
        <pc:spChg chg="add">
          <ac:chgData name="Manisha MIRAJE" userId="a72d1bb8-786c-409f-a4d6-a378aadd107a" providerId="ADAL" clId="{757869EE-3B03-4E1C-94D4-7748CFD38DA9}" dt="2026-10-05T06:06:44.675" v="196" actId="26606"/>
          <ac:spMkLst>
            <pc:docMk/>
            <pc:sldMk cId="3715768182" sldId="2147482927"/>
            <ac:spMk id="22" creationId="{00000000-0000-0000-0000-000000000000}"/>
          </ac:spMkLst>
        </pc:spChg>
        <pc:spChg chg="add">
          <ac:chgData name="Manisha MIRAJE" userId="a72d1bb8-786c-409f-a4d6-a378aadd107a" providerId="ADAL" clId="{757869EE-3B03-4E1C-94D4-7748CFD38DA9}" dt="2026-10-05T06:06:44.675" v="196" actId="26606"/>
          <ac:spMkLst>
            <pc:docMk/>
            <pc:sldMk cId="3715768182" sldId="2147482927"/>
            <ac:spMk id="25" creationId="{00000000-0000-0000-0000-000000000000}"/>
          </ac:spMkLst>
        </pc:spChg>
        <pc:spChg chg="add">
          <ac:chgData name="Manisha MIRAJE" userId="a72d1bb8-786c-409f-a4d6-a378aadd107a" providerId="ADAL" clId="{757869EE-3B03-4E1C-94D4-7748CFD38DA9}" dt="2026-10-05T06:06:44.675" v="196" actId="26606"/>
          <ac:spMkLst>
            <pc:docMk/>
            <pc:sldMk cId="3715768182" sldId="2147482927"/>
            <ac:spMk id="29" creationId="{00000000-0000-0000-0000-000000000000}"/>
          </ac:spMkLst>
        </pc:spChg>
        <pc:spChg chg="add del">
          <ac:chgData name="Manisha MIRAJE" userId="a72d1bb8-786c-409f-a4d6-a378aadd107a" providerId="ADAL" clId="{757869EE-3B03-4E1C-94D4-7748CFD38DA9}" dt="2026-10-05T11:39:01.628" v="220" actId="478"/>
          <ac:spMkLst>
            <pc:docMk/>
            <pc:sldMk cId="3715768182" sldId="2147482927"/>
            <ac:spMk id="31" creationId="{00000000-0000-0000-0000-000000000000}"/>
          </ac:spMkLst>
        </pc:spChg>
        <pc:spChg chg="del">
          <ac:chgData name="Manisha MIRAJE" userId="a72d1bb8-786c-409f-a4d6-a378aadd107a" providerId="ADAL" clId="{757869EE-3B03-4E1C-94D4-7748CFD38DA9}" dt="2026-10-05T11:39:01.628" v="220" actId="478"/>
          <ac:spMkLst>
            <pc:docMk/>
            <pc:sldMk cId="3715768182" sldId="2147482927"/>
            <ac:spMk id="32" creationId="{00000000-0000-0000-0000-000000000000}"/>
          </ac:spMkLst>
        </pc:spChg>
        <pc:spChg chg="del">
          <ac:chgData name="Manisha MIRAJE" userId="a72d1bb8-786c-409f-a4d6-a378aadd107a" providerId="ADAL" clId="{757869EE-3B03-4E1C-94D4-7748CFD38DA9}" dt="2026-10-05T11:39:01.628" v="220" actId="478"/>
          <ac:spMkLst>
            <pc:docMk/>
            <pc:sldMk cId="3715768182" sldId="2147482927"/>
            <ac:spMk id="33" creationId="{00000000-0000-0000-0000-000000000000}"/>
          </ac:spMkLst>
        </pc:spChg>
        <pc:spChg chg="del">
          <ac:chgData name="Manisha MIRAJE" userId="a72d1bb8-786c-409f-a4d6-a378aadd107a" providerId="ADAL" clId="{757869EE-3B03-4E1C-94D4-7748CFD38DA9}" dt="2026-10-05T11:39:01.628" v="220" actId="478"/>
          <ac:spMkLst>
            <pc:docMk/>
            <pc:sldMk cId="3715768182" sldId="2147482927"/>
            <ac:spMk id="34" creationId="{00000000-0000-0000-0000-000000000000}"/>
          </ac:spMkLst>
        </pc:spChg>
        <pc:spChg chg="del">
          <ac:chgData name="Manisha MIRAJE" userId="a72d1bb8-786c-409f-a4d6-a378aadd107a" providerId="ADAL" clId="{757869EE-3B03-4E1C-94D4-7748CFD38DA9}" dt="2026-10-05T11:39:01.628" v="220" actId="478"/>
          <ac:spMkLst>
            <pc:docMk/>
            <pc:sldMk cId="3715768182" sldId="2147482927"/>
            <ac:spMk id="35" creationId="{00000000-0000-0000-0000-000000000000}"/>
          </ac:spMkLst>
        </pc:spChg>
        <pc:spChg chg="del">
          <ac:chgData name="Manisha MIRAJE" userId="a72d1bb8-786c-409f-a4d6-a378aadd107a" providerId="ADAL" clId="{757869EE-3B03-4E1C-94D4-7748CFD38DA9}" dt="2026-10-05T11:39:01.628" v="220" actId="478"/>
          <ac:spMkLst>
            <pc:docMk/>
            <pc:sldMk cId="3715768182" sldId="2147482927"/>
            <ac:spMk id="36" creationId="{00000000-0000-0000-0000-000000000000}"/>
          </ac:spMkLst>
        </pc:spChg>
        <pc:spChg chg="del">
          <ac:chgData name="Manisha MIRAJE" userId="a72d1bb8-786c-409f-a4d6-a378aadd107a" providerId="ADAL" clId="{757869EE-3B03-4E1C-94D4-7748CFD38DA9}" dt="2026-10-05T11:39:01.628" v="220" actId="478"/>
          <ac:spMkLst>
            <pc:docMk/>
            <pc:sldMk cId="3715768182" sldId="2147482927"/>
            <ac:spMk id="37" creationId="{00000000-0000-0000-0000-000000000000}"/>
          </ac:spMkLst>
        </pc:spChg>
      </pc:sldChg>
      <pc:sldChg chg="addSp delSp modSp new mod">
        <pc:chgData name="Manisha MIRAJE" userId="a72d1bb8-786c-409f-a4d6-a378aadd107a" providerId="ADAL" clId="{757869EE-3B03-4E1C-94D4-7748CFD38DA9}" dt="2026-10-06T09:24:43.474" v="282" actId="207"/>
        <pc:sldMkLst>
          <pc:docMk/>
          <pc:sldMk cId="3582538311" sldId="2147482928"/>
        </pc:sldMkLst>
        <pc:spChg chg="del">
          <ac:chgData name="Manisha MIRAJE" userId="a72d1bb8-786c-409f-a4d6-a378aadd107a" providerId="ADAL" clId="{757869EE-3B03-4E1C-94D4-7748CFD38DA9}" dt="2026-10-06T09:17:40.290" v="237" actId="478"/>
          <ac:spMkLst>
            <pc:docMk/>
            <pc:sldMk cId="3582538311" sldId="2147482928"/>
            <ac:spMk id="2" creationId="{F3FD00B9-333F-0745-1570-A552A3014DDC}"/>
          </ac:spMkLst>
        </pc:spChg>
        <pc:spChg chg="del">
          <ac:chgData name="Manisha MIRAJE" userId="a72d1bb8-786c-409f-a4d6-a378aadd107a" providerId="ADAL" clId="{757869EE-3B03-4E1C-94D4-7748CFD38DA9}" dt="2026-10-06T09:17:41.443" v="238" actId="478"/>
          <ac:spMkLst>
            <pc:docMk/>
            <pc:sldMk cId="3582538311" sldId="2147482928"/>
            <ac:spMk id="3" creationId="{88A473EC-B569-FB58-0955-F2A64003BA49}"/>
          </ac:spMkLst>
        </pc:spChg>
        <pc:spChg chg="mod">
          <ac:chgData name="Manisha MIRAJE" userId="a72d1bb8-786c-409f-a4d6-a378aadd107a" providerId="ADAL" clId="{757869EE-3B03-4E1C-94D4-7748CFD38DA9}" dt="2026-10-06T09:23:40.399" v="277" actId="207"/>
          <ac:spMkLst>
            <pc:docMk/>
            <pc:sldMk cId="3582538311" sldId="2147482928"/>
            <ac:spMk id="5" creationId="{90A2778D-12F7-7DAA-078E-B38A70CD5207}"/>
          </ac:spMkLst>
        </pc:spChg>
        <pc:spChg chg="mod">
          <ac:chgData name="Manisha MIRAJE" userId="a72d1bb8-786c-409f-a4d6-a378aadd107a" providerId="ADAL" clId="{757869EE-3B03-4E1C-94D4-7748CFD38DA9}" dt="2026-10-06T09:24:43.474" v="282" actId="207"/>
          <ac:spMkLst>
            <pc:docMk/>
            <pc:sldMk cId="3582538311" sldId="2147482928"/>
            <ac:spMk id="6" creationId="{620F1152-4625-222E-E42C-A83A04302AAC}"/>
          </ac:spMkLst>
        </pc:spChg>
        <pc:spChg chg="add mod">
          <ac:chgData name="Manisha MIRAJE" userId="a72d1bb8-786c-409f-a4d6-a378aadd107a" providerId="ADAL" clId="{757869EE-3B03-4E1C-94D4-7748CFD38DA9}" dt="2026-10-06T09:24:12.842" v="279" actId="207"/>
          <ac:spMkLst>
            <pc:docMk/>
            <pc:sldMk cId="3582538311" sldId="2147482928"/>
            <ac:spMk id="8" creationId="{CC691FAB-6959-A434-4A70-FC0635FABBBF}"/>
          </ac:spMkLst>
        </pc:spChg>
        <pc:spChg chg="mod">
          <ac:chgData name="Manisha MIRAJE" userId="a72d1bb8-786c-409f-a4d6-a378aadd107a" providerId="ADAL" clId="{757869EE-3B03-4E1C-94D4-7748CFD38DA9}" dt="2026-10-06T09:24:43.474" v="282" actId="207"/>
          <ac:spMkLst>
            <pc:docMk/>
            <pc:sldMk cId="3582538311" sldId="2147482928"/>
            <ac:spMk id="12" creationId="{E6527E4C-16E4-0E55-B4C5-039597052C93}"/>
          </ac:spMkLst>
        </pc:spChg>
        <pc:spChg chg="mod">
          <ac:chgData name="Manisha MIRAJE" userId="a72d1bb8-786c-409f-a4d6-a378aadd107a" providerId="ADAL" clId="{757869EE-3B03-4E1C-94D4-7748CFD38DA9}" dt="2026-10-06T09:24:12.842" v="279" actId="207"/>
          <ac:spMkLst>
            <pc:docMk/>
            <pc:sldMk cId="3582538311" sldId="2147482928"/>
            <ac:spMk id="14" creationId="{0413E2EF-0CD0-723C-EF5F-CC729B257403}"/>
          </ac:spMkLst>
        </pc:spChg>
        <pc:spChg chg="add mod">
          <ac:chgData name="Manisha MIRAJE" userId="a72d1bb8-786c-409f-a4d6-a378aadd107a" providerId="ADAL" clId="{757869EE-3B03-4E1C-94D4-7748CFD38DA9}" dt="2026-10-06T09:23:24.806" v="275" actId="1076"/>
          <ac:spMkLst>
            <pc:docMk/>
            <pc:sldMk cId="3582538311" sldId="2147482928"/>
            <ac:spMk id="15" creationId="{584E53F9-52CD-A676-7414-B511240EC05F}"/>
          </ac:spMkLst>
        </pc:spChg>
        <pc:spChg chg="add mod">
          <ac:chgData name="Manisha MIRAJE" userId="a72d1bb8-786c-409f-a4d6-a378aadd107a" providerId="ADAL" clId="{757869EE-3B03-4E1C-94D4-7748CFD38DA9}" dt="2026-10-06T09:24:43.474" v="282" actId="207"/>
          <ac:spMkLst>
            <pc:docMk/>
            <pc:sldMk cId="3582538311" sldId="2147482928"/>
            <ac:spMk id="18" creationId="{533C36F4-BB71-FEE1-0AC7-7B0B324E9B4D}"/>
          </ac:spMkLst>
        </pc:spChg>
        <pc:spChg chg="add mod">
          <ac:chgData name="Manisha MIRAJE" userId="a72d1bb8-786c-409f-a4d6-a378aadd107a" providerId="ADAL" clId="{757869EE-3B03-4E1C-94D4-7748CFD38DA9}" dt="2026-10-06T09:23:24.806" v="275" actId="1076"/>
          <ac:spMkLst>
            <pc:docMk/>
            <pc:sldMk cId="3582538311" sldId="2147482928"/>
            <ac:spMk id="19" creationId="{441E5F0A-53D6-906A-E2F4-8B5274F1CB2B}"/>
          </ac:spMkLst>
        </pc:spChg>
        <pc:spChg chg="mod">
          <ac:chgData name="Manisha MIRAJE" userId="a72d1bb8-786c-409f-a4d6-a378aadd107a" providerId="ADAL" clId="{757869EE-3B03-4E1C-94D4-7748CFD38DA9}" dt="2026-10-06T09:24:12.842" v="279" actId="207"/>
          <ac:spMkLst>
            <pc:docMk/>
            <pc:sldMk cId="3582538311" sldId="2147482928"/>
            <ac:spMk id="20" creationId="{2D5CBD9E-9881-02CA-499E-AF87F111B0A9}"/>
          </ac:spMkLst>
        </pc:spChg>
        <pc:spChg chg="add mod">
          <ac:chgData name="Manisha MIRAJE" userId="a72d1bb8-786c-409f-a4d6-a378aadd107a" providerId="ADAL" clId="{757869EE-3B03-4E1C-94D4-7748CFD38DA9}" dt="2026-10-06T09:23:24.806" v="275" actId="1076"/>
          <ac:spMkLst>
            <pc:docMk/>
            <pc:sldMk cId="3582538311" sldId="2147482928"/>
            <ac:spMk id="21" creationId="{F0E39524-4A46-C8B3-23C5-204926ED0608}"/>
          </ac:spMkLst>
        </pc:spChg>
        <pc:spChg chg="add mod">
          <ac:chgData name="Manisha MIRAJE" userId="a72d1bb8-786c-409f-a4d6-a378aadd107a" providerId="ADAL" clId="{757869EE-3B03-4E1C-94D4-7748CFD38DA9}" dt="2026-10-06T09:23:24.806" v="275" actId="1076"/>
          <ac:spMkLst>
            <pc:docMk/>
            <pc:sldMk cId="3582538311" sldId="2147482928"/>
            <ac:spMk id="23" creationId="{D7F29A95-B42B-BA8E-2453-A75678E22E64}"/>
          </ac:spMkLst>
        </pc:spChg>
        <pc:spChg chg="mod">
          <ac:chgData name="Manisha MIRAJE" userId="a72d1bb8-786c-409f-a4d6-a378aadd107a" providerId="ADAL" clId="{757869EE-3B03-4E1C-94D4-7748CFD38DA9}" dt="2026-10-06T09:24:43.474" v="282" actId="207"/>
          <ac:spMkLst>
            <pc:docMk/>
            <pc:sldMk cId="3582538311" sldId="2147482928"/>
            <ac:spMk id="24" creationId="{5863C3D4-0CDD-1400-A265-AF60AA95A6B0}"/>
          </ac:spMkLst>
        </pc:spChg>
        <pc:spChg chg="add mod">
          <ac:chgData name="Manisha MIRAJE" userId="a72d1bb8-786c-409f-a4d6-a378aadd107a" providerId="ADAL" clId="{757869EE-3B03-4E1C-94D4-7748CFD38DA9}" dt="2026-10-06T09:24:12.842" v="279" actId="207"/>
          <ac:spMkLst>
            <pc:docMk/>
            <pc:sldMk cId="3582538311" sldId="2147482928"/>
            <ac:spMk id="26" creationId="{96A6FAC2-EAC8-239F-9C1E-432F13F4A825}"/>
          </ac:spMkLst>
        </pc:spChg>
        <pc:spChg chg="add mod">
          <ac:chgData name="Manisha MIRAJE" userId="a72d1bb8-786c-409f-a4d6-a378aadd107a" providerId="ADAL" clId="{757869EE-3B03-4E1C-94D4-7748CFD38DA9}" dt="2026-10-06T09:23:24.806" v="275" actId="1076"/>
          <ac:spMkLst>
            <pc:docMk/>
            <pc:sldMk cId="3582538311" sldId="2147482928"/>
            <ac:spMk id="28" creationId="{7B4AB4A9-7A44-1794-F2F1-0E763459B36A}"/>
          </ac:spMkLst>
        </pc:spChg>
        <pc:spChg chg="add mod">
          <ac:chgData name="Manisha MIRAJE" userId="a72d1bb8-786c-409f-a4d6-a378aadd107a" providerId="ADAL" clId="{757869EE-3B03-4E1C-94D4-7748CFD38DA9}" dt="2026-10-06T09:24:43.474" v="282" actId="207"/>
          <ac:spMkLst>
            <pc:docMk/>
            <pc:sldMk cId="3582538311" sldId="2147482928"/>
            <ac:spMk id="29" creationId="{AB1846D5-F162-501B-6EC1-5510E0214CB6}"/>
          </ac:spMkLst>
        </pc:spChg>
        <pc:spChg chg="add mod">
          <ac:chgData name="Manisha MIRAJE" userId="a72d1bb8-786c-409f-a4d6-a378aadd107a" providerId="ADAL" clId="{757869EE-3B03-4E1C-94D4-7748CFD38DA9}" dt="2026-10-06T09:23:31.074" v="276" actId="207"/>
          <ac:spMkLst>
            <pc:docMk/>
            <pc:sldMk cId="3582538311" sldId="2147482928"/>
            <ac:spMk id="32" creationId="{A0BA4362-D42C-C0CF-0A3F-BEA2186C284D}"/>
          </ac:spMkLst>
        </pc:spChg>
        <pc:spChg chg="mod">
          <ac:chgData name="Manisha MIRAJE" userId="a72d1bb8-786c-409f-a4d6-a378aadd107a" providerId="ADAL" clId="{757869EE-3B03-4E1C-94D4-7748CFD38DA9}" dt="2026-10-06T09:24:22.068" v="280" actId="207"/>
          <ac:spMkLst>
            <pc:docMk/>
            <pc:sldMk cId="3582538311" sldId="2147482928"/>
            <ac:spMk id="33" creationId="{E948B234-3E89-3F0E-14A5-6F1EA1918618}"/>
          </ac:spMkLst>
        </pc:spChg>
        <pc:spChg chg="mod">
          <ac:chgData name="Manisha MIRAJE" userId="a72d1bb8-786c-409f-a4d6-a378aadd107a" providerId="ADAL" clId="{757869EE-3B03-4E1C-94D4-7748CFD38DA9}" dt="2026-10-06T09:24:26.871" v="281" actId="207"/>
          <ac:spMkLst>
            <pc:docMk/>
            <pc:sldMk cId="3582538311" sldId="2147482928"/>
            <ac:spMk id="35" creationId="{5C1069C0-1235-2D9A-FA28-E0D33363AF97}"/>
          </ac:spMkLst>
        </pc:spChg>
      </pc:sldChg>
      <pc:sldChg chg="addSp delSp modSp del mod modClrScheme chgLayout">
        <pc:chgData name="Manisha MIRAJE" userId="a72d1bb8-786c-409f-a4d6-a378aadd107a" providerId="ADAL" clId="{757869EE-3B03-4E1C-94D4-7748CFD38DA9}" dt="2026-10-05T11:36:41.384" v="219" actId="47"/>
        <pc:sldMkLst>
          <pc:docMk/>
          <pc:sldMk cId="3653194267" sldId="2147482928"/>
        </pc:sldMkLst>
        <pc:spChg chg="mod">
          <ac:chgData name="Manisha MIRAJE" userId="a72d1bb8-786c-409f-a4d6-a378aadd107a" providerId="ADAL" clId="{757869EE-3B03-4E1C-94D4-7748CFD38DA9}" dt="2026-10-05T06:11:13.209" v="204" actId="26606"/>
          <ac:spMkLst>
            <pc:docMk/>
            <pc:sldMk cId="3653194267" sldId="2147482928"/>
            <ac:spMk id="2" creationId="{33E2495F-F2EF-DFE6-7FBC-CE63647C2C33}"/>
          </ac:spMkLst>
        </pc:spChg>
        <pc:spChg chg="del">
          <ac:chgData name="Manisha MIRAJE" userId="a72d1bb8-786c-409f-a4d6-a378aadd107a" providerId="ADAL" clId="{757869EE-3B03-4E1C-94D4-7748CFD38DA9}" dt="2026-10-05T06:06:44.675" v="196" actId="26606"/>
          <ac:spMkLst>
            <pc:docMk/>
            <pc:sldMk cId="3653194267" sldId="2147482928"/>
            <ac:spMk id="3" creationId="{7AD2D87F-30FE-5DF0-595C-A0B2BA19C48E}"/>
          </ac:spMkLst>
        </pc:spChg>
        <pc:spChg chg="mod">
          <ac:chgData name="Manisha MIRAJE" userId="a72d1bb8-786c-409f-a4d6-a378aadd107a" providerId="ADAL" clId="{757869EE-3B03-4E1C-94D4-7748CFD38DA9}" dt="2026-10-05T06:11:13.209" v="204" actId="26606"/>
          <ac:spMkLst>
            <pc:docMk/>
            <pc:sldMk cId="3653194267" sldId="2147482928"/>
            <ac:spMk id="4" creationId="{86C6818C-FE7E-3A9A-BC9E-FB2E0BF42F5C}"/>
          </ac:spMkLst>
        </pc:spChg>
        <pc:spChg chg="add">
          <ac:chgData name="Manisha MIRAJE" userId="a72d1bb8-786c-409f-a4d6-a378aadd107a" providerId="ADAL" clId="{757869EE-3B03-4E1C-94D4-7748CFD38DA9}" dt="2026-10-05T06:06:44.675" v="196" actId="26606"/>
          <ac:spMkLst>
            <pc:docMk/>
            <pc:sldMk cId="3653194267" sldId="2147482928"/>
            <ac:spMk id="6" creationId="{00000000-0000-0000-0000-000000000000}"/>
          </ac:spMkLst>
        </pc:spChg>
        <pc:spChg chg="add">
          <ac:chgData name="Manisha MIRAJE" userId="a72d1bb8-786c-409f-a4d6-a378aadd107a" providerId="ADAL" clId="{757869EE-3B03-4E1C-94D4-7748CFD38DA9}" dt="2026-10-05T06:06:44.675" v="196" actId="26606"/>
          <ac:spMkLst>
            <pc:docMk/>
            <pc:sldMk cId="3653194267" sldId="2147482928"/>
            <ac:spMk id="22" creationId="{00000000-0000-0000-0000-000000000000}"/>
          </ac:spMkLst>
        </pc:spChg>
        <pc:spChg chg="add">
          <ac:chgData name="Manisha MIRAJE" userId="a72d1bb8-786c-409f-a4d6-a378aadd107a" providerId="ADAL" clId="{757869EE-3B03-4E1C-94D4-7748CFD38DA9}" dt="2026-10-05T06:06:44.675" v="196" actId="26606"/>
          <ac:spMkLst>
            <pc:docMk/>
            <pc:sldMk cId="3653194267" sldId="2147482928"/>
            <ac:spMk id="23" creationId="{00000000-0000-0000-0000-000000000000}"/>
          </ac:spMkLst>
        </pc:spChg>
        <pc:spChg chg="add">
          <ac:chgData name="Manisha MIRAJE" userId="a72d1bb8-786c-409f-a4d6-a378aadd107a" providerId="ADAL" clId="{757869EE-3B03-4E1C-94D4-7748CFD38DA9}" dt="2026-10-05T06:06:44.675" v="196" actId="26606"/>
          <ac:spMkLst>
            <pc:docMk/>
            <pc:sldMk cId="3653194267" sldId="2147482928"/>
            <ac:spMk id="26" creationId="{00000000-0000-0000-0000-000000000000}"/>
          </ac:spMkLst>
        </pc:spChg>
        <pc:spChg chg="add">
          <ac:chgData name="Manisha MIRAJE" userId="a72d1bb8-786c-409f-a4d6-a378aadd107a" providerId="ADAL" clId="{757869EE-3B03-4E1C-94D4-7748CFD38DA9}" dt="2026-10-05T06:06:44.675" v="196" actId="26606"/>
          <ac:spMkLst>
            <pc:docMk/>
            <pc:sldMk cId="3653194267" sldId="2147482928"/>
            <ac:spMk id="28" creationId="{00000000-0000-0000-0000-000000000000}"/>
          </ac:spMkLst>
        </pc:spChg>
        <pc:spChg chg="add">
          <ac:chgData name="Manisha MIRAJE" userId="a72d1bb8-786c-409f-a4d6-a378aadd107a" providerId="ADAL" clId="{757869EE-3B03-4E1C-94D4-7748CFD38DA9}" dt="2026-10-05T06:06:44.675" v="196" actId="26606"/>
          <ac:spMkLst>
            <pc:docMk/>
            <pc:sldMk cId="3653194267" sldId="2147482928"/>
            <ac:spMk id="31" creationId="{00000000-0000-0000-0000-000000000000}"/>
          </ac:spMkLst>
        </pc:spChg>
        <pc:spChg chg="add">
          <ac:chgData name="Manisha MIRAJE" userId="a72d1bb8-786c-409f-a4d6-a378aadd107a" providerId="ADAL" clId="{757869EE-3B03-4E1C-94D4-7748CFD38DA9}" dt="2026-10-05T06:06:44.675" v="196" actId="26606"/>
          <ac:spMkLst>
            <pc:docMk/>
            <pc:sldMk cId="3653194267" sldId="2147482928"/>
            <ac:spMk id="32" creationId="{00000000-0000-0000-0000-000000000000}"/>
          </ac:spMkLst>
        </pc:spChg>
        <pc:spChg chg="add">
          <ac:chgData name="Manisha MIRAJE" userId="a72d1bb8-786c-409f-a4d6-a378aadd107a" providerId="ADAL" clId="{757869EE-3B03-4E1C-94D4-7748CFD38DA9}" dt="2026-10-05T06:06:44.675" v="196" actId="26606"/>
          <ac:spMkLst>
            <pc:docMk/>
            <pc:sldMk cId="3653194267" sldId="2147482928"/>
            <ac:spMk id="33" creationId="{00000000-0000-0000-0000-000000000000}"/>
          </ac:spMkLst>
        </pc:spChg>
        <pc:spChg chg="add">
          <ac:chgData name="Manisha MIRAJE" userId="a72d1bb8-786c-409f-a4d6-a378aadd107a" providerId="ADAL" clId="{757869EE-3B03-4E1C-94D4-7748CFD38DA9}" dt="2026-10-05T06:06:44.675" v="196" actId="26606"/>
          <ac:spMkLst>
            <pc:docMk/>
            <pc:sldMk cId="3653194267" sldId="2147482928"/>
            <ac:spMk id="39" creationId="{00000000-0000-0000-0000-000000000000}"/>
          </ac:spMkLst>
        </pc:spChg>
        <pc:spChg chg="mod">
          <ac:chgData name="Manisha MIRAJE" userId="a72d1bb8-786c-409f-a4d6-a378aadd107a" providerId="ADAL" clId="{757869EE-3B03-4E1C-94D4-7748CFD38DA9}" dt="2026-10-05T06:10:38.309" v="202" actId="26606"/>
          <ac:spMkLst>
            <pc:docMk/>
            <pc:sldMk cId="3653194267" sldId="2147482928"/>
            <ac:spMk id="42" creationId="{00000000-0000-0000-0000-000000000000}"/>
          </ac:spMkLst>
        </pc:spChg>
        <pc:spChg chg="mod">
          <ac:chgData name="Manisha MIRAJE" userId="a72d1bb8-786c-409f-a4d6-a378aadd107a" providerId="ADAL" clId="{757869EE-3B03-4E1C-94D4-7748CFD38DA9}" dt="2026-10-05T06:10:38.309" v="202" actId="26606"/>
          <ac:spMkLst>
            <pc:docMk/>
            <pc:sldMk cId="3653194267" sldId="2147482928"/>
            <ac:spMk id="43" creationId="{00000000-0000-0000-0000-000000000000}"/>
          </ac:spMkLst>
        </pc:spChg>
      </pc:sldChg>
      <pc:sldChg chg="del">
        <pc:chgData name="Manisha MIRAJE" userId="a72d1bb8-786c-409f-a4d6-a378aadd107a" providerId="ADAL" clId="{757869EE-3B03-4E1C-94D4-7748CFD38DA9}" dt="2026-10-05T05:56:16.698" v="2" actId="47"/>
        <pc:sldMkLst>
          <pc:docMk/>
          <pc:sldMk cId="1253788830" sldId="2147482929"/>
        </pc:sldMkLst>
      </pc:sldChg>
      <pc:sldChg chg="del">
        <pc:chgData name="Manisha MIRAJE" userId="a72d1bb8-786c-409f-a4d6-a378aadd107a" providerId="ADAL" clId="{757869EE-3B03-4E1C-94D4-7748CFD38DA9}" dt="2026-10-05T05:56:14.536" v="0" actId="47"/>
        <pc:sldMkLst>
          <pc:docMk/>
          <pc:sldMk cId="839650327" sldId="2147482930"/>
        </pc:sldMkLst>
      </pc:sldChg>
      <pc:sldMasterChg chg="addSldLayout delSldLayout modSldLayout">
        <pc:chgData name="Manisha MIRAJE" userId="a72d1bb8-786c-409f-a4d6-a378aadd107a" providerId="ADAL" clId="{757869EE-3B03-4E1C-94D4-7748CFD38DA9}" dt="2026-10-05T06:11:13.209" v="204" actId="26606"/>
        <pc:sldMasterMkLst>
          <pc:docMk/>
          <pc:sldMasterMk cId="4028346785" sldId="2147483669"/>
        </pc:sldMasterMkLst>
        <pc:sldLayoutChg chg="add">
          <pc:chgData name="Manisha MIRAJE" userId="a72d1bb8-786c-409f-a4d6-a378aadd107a" providerId="ADAL" clId="{757869EE-3B03-4E1C-94D4-7748CFD38DA9}" dt="2026-10-05T06:11:13.209" v="204" actId="26606"/>
          <pc:sldLayoutMkLst>
            <pc:docMk/>
            <pc:sldMasterMk cId="4028346785" sldId="2147483669"/>
            <pc:sldLayoutMk cId="1465858047" sldId="2147483671"/>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1313539783" sldId="2147483672"/>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1303991102" sldId="2147483673"/>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411292250" sldId="2147483674"/>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717414631" sldId="2147483675"/>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1690463010" sldId="2147483676"/>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422951940" sldId="2147483677"/>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414993178" sldId="2147483678"/>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1512996746" sldId="2147483679"/>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3050363652" sldId="2147483680"/>
          </pc:sldLayoutMkLst>
        </pc:sldLayoutChg>
        <pc:sldLayoutChg chg="add">
          <pc:chgData name="Manisha MIRAJE" userId="a72d1bb8-786c-409f-a4d6-a378aadd107a" providerId="ADAL" clId="{757869EE-3B03-4E1C-94D4-7748CFD38DA9}" dt="2026-10-05T06:11:13.209" v="204" actId="26606"/>
          <pc:sldLayoutMkLst>
            <pc:docMk/>
            <pc:sldMasterMk cId="4028346785" sldId="2147483669"/>
            <pc:sldLayoutMk cId="2774894242" sldId="2147483681"/>
          </pc:sldLayoutMkLst>
        </pc:sldLayoutChg>
        <pc:sldLayoutChg chg="add del replId">
          <pc:chgData name="Manisha MIRAJE" userId="a72d1bb8-786c-409f-a4d6-a378aadd107a" providerId="ADAL" clId="{757869EE-3B03-4E1C-94D4-7748CFD38DA9}" dt="2026-10-05T06:11:13.209" v="204" actId="26606"/>
          <pc:sldLayoutMkLst>
            <pc:docMk/>
            <pc:sldMasterMk cId="4028346785" sldId="2147483669"/>
            <pc:sldLayoutMk cId="1465858047" sldId="2147483684"/>
          </pc:sldLayoutMkLst>
        </pc:sldLayoutChg>
        <pc:sldLayoutChg chg="del replId">
          <pc:chgData name="Manisha MIRAJE" userId="a72d1bb8-786c-409f-a4d6-a378aadd107a" providerId="ADAL" clId="{757869EE-3B03-4E1C-94D4-7748CFD38DA9}" dt="2026-10-05T06:06:44.675" v="196" actId="26606"/>
          <pc:sldLayoutMkLst>
            <pc:docMk/>
            <pc:sldMasterMk cId="4028346785" sldId="2147483669"/>
            <pc:sldLayoutMk cId="1313539783" sldId="2147483685"/>
          </pc:sldLayoutMkLst>
        </pc:sldLayoutChg>
        <pc:sldLayoutChg chg="add del replId">
          <pc:chgData name="Manisha MIRAJE" userId="a72d1bb8-786c-409f-a4d6-a378aadd107a" providerId="ADAL" clId="{757869EE-3B03-4E1C-94D4-7748CFD38DA9}" dt="2026-10-05T06:07:34.132" v="200" actId="26606"/>
          <pc:sldLayoutMkLst>
            <pc:docMk/>
            <pc:sldMasterMk cId="4028346785" sldId="2147483669"/>
            <pc:sldLayoutMk cId="1303991102" sldId="2147483686"/>
          </pc:sldLayoutMkLst>
        </pc:sldLayoutChg>
        <pc:sldLayoutChg chg="add del replId">
          <pc:chgData name="Manisha MIRAJE" userId="a72d1bb8-786c-409f-a4d6-a378aadd107a" providerId="ADAL" clId="{757869EE-3B03-4E1C-94D4-7748CFD38DA9}" dt="2026-10-05T06:10:38.309" v="202" actId="26606"/>
          <pc:sldLayoutMkLst>
            <pc:docMk/>
            <pc:sldMasterMk cId="4028346785" sldId="2147483669"/>
            <pc:sldLayoutMk cId="411292250" sldId="2147483687"/>
          </pc:sldLayoutMkLst>
        </pc:sldLayoutChg>
        <pc:sldLayoutChg chg="add del replId">
          <pc:chgData name="Manisha MIRAJE" userId="a72d1bb8-786c-409f-a4d6-a378aadd107a" providerId="ADAL" clId="{757869EE-3B03-4E1C-94D4-7748CFD38DA9}" dt="2026-10-05T06:11:13.209" v="204" actId="26606"/>
          <pc:sldLayoutMkLst>
            <pc:docMk/>
            <pc:sldMasterMk cId="4028346785" sldId="2147483669"/>
            <pc:sldLayoutMk cId="717414631" sldId="2147483688"/>
          </pc:sldLayoutMkLst>
        </pc:sldLayoutChg>
        <pc:sldLayoutChg chg="add del replId">
          <pc:chgData name="Manisha MIRAJE" userId="a72d1bb8-786c-409f-a4d6-a378aadd107a" providerId="ADAL" clId="{757869EE-3B03-4E1C-94D4-7748CFD38DA9}" dt="2026-10-05T06:07:34.132" v="200" actId="26606"/>
          <pc:sldLayoutMkLst>
            <pc:docMk/>
            <pc:sldMasterMk cId="4028346785" sldId="2147483669"/>
            <pc:sldLayoutMk cId="1690463010" sldId="2147483689"/>
          </pc:sldLayoutMkLst>
        </pc:sldLayoutChg>
        <pc:sldLayoutChg chg="add del replId">
          <pc:chgData name="Manisha MIRAJE" userId="a72d1bb8-786c-409f-a4d6-a378aadd107a" providerId="ADAL" clId="{757869EE-3B03-4E1C-94D4-7748CFD38DA9}" dt="2026-10-05T06:11:13.209" v="204" actId="26606"/>
          <pc:sldLayoutMkLst>
            <pc:docMk/>
            <pc:sldMasterMk cId="4028346785" sldId="2147483669"/>
            <pc:sldLayoutMk cId="422951940" sldId="2147483690"/>
          </pc:sldLayoutMkLst>
        </pc:sldLayoutChg>
        <pc:sldLayoutChg chg="add del replId">
          <pc:chgData name="Manisha MIRAJE" userId="a72d1bb8-786c-409f-a4d6-a378aadd107a" providerId="ADAL" clId="{757869EE-3B03-4E1C-94D4-7748CFD38DA9}" dt="2026-10-05T06:11:13.209" v="204" actId="26606"/>
          <pc:sldLayoutMkLst>
            <pc:docMk/>
            <pc:sldMasterMk cId="4028346785" sldId="2147483669"/>
            <pc:sldLayoutMk cId="414993178" sldId="2147483691"/>
          </pc:sldLayoutMkLst>
        </pc:sldLayoutChg>
        <pc:sldLayoutChg chg="add del replId">
          <pc:chgData name="Manisha MIRAJE" userId="a72d1bb8-786c-409f-a4d6-a378aadd107a" providerId="ADAL" clId="{757869EE-3B03-4E1C-94D4-7748CFD38DA9}" dt="2026-10-05T06:07:34.132" v="200" actId="26606"/>
          <pc:sldLayoutMkLst>
            <pc:docMk/>
            <pc:sldMasterMk cId="4028346785" sldId="2147483669"/>
            <pc:sldLayoutMk cId="1512996746" sldId="2147483692"/>
          </pc:sldLayoutMkLst>
        </pc:sldLayoutChg>
        <pc:sldLayoutChg chg="del replId">
          <pc:chgData name="Manisha MIRAJE" userId="a72d1bb8-786c-409f-a4d6-a378aadd107a" providerId="ADAL" clId="{757869EE-3B03-4E1C-94D4-7748CFD38DA9}" dt="2026-10-05T06:06:44.675" v="196" actId="26606"/>
          <pc:sldLayoutMkLst>
            <pc:docMk/>
            <pc:sldMasterMk cId="4028346785" sldId="2147483669"/>
            <pc:sldLayoutMk cId="3050363652" sldId="2147483693"/>
          </pc:sldLayoutMkLst>
        </pc:sldLayoutChg>
        <pc:sldLayoutChg chg="add del replId">
          <pc:chgData name="Manisha MIRAJE" userId="a72d1bb8-786c-409f-a4d6-a378aadd107a" providerId="ADAL" clId="{757869EE-3B03-4E1C-94D4-7748CFD38DA9}" dt="2026-10-05T06:11:13.209" v="204" actId="26606"/>
          <pc:sldLayoutMkLst>
            <pc:docMk/>
            <pc:sldMasterMk cId="4028346785" sldId="2147483669"/>
            <pc:sldLayoutMk cId="2774894242" sldId="214748369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D681F2F-D158-84AA-1C4A-1181F5B8B8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FC8B00A1-EBCC-1DC3-3988-71F2E5AFAE2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4B4058-CF3D-4692-AFBF-D01A8FD4283E}" type="datetimeFigureOut">
              <a:rPr lang="en-IN" smtClean="0"/>
              <a:t>06-10-2026</a:t>
            </a:fld>
            <a:endParaRPr lang="en-IN"/>
          </a:p>
        </p:txBody>
      </p:sp>
      <p:sp>
        <p:nvSpPr>
          <p:cNvPr id="4" name="Footer Placeholder 3">
            <a:extLst>
              <a:ext uri="{FF2B5EF4-FFF2-40B4-BE49-F238E27FC236}">
                <a16:creationId xmlns:a16="http://schemas.microsoft.com/office/drawing/2014/main" id="{CF866DE8-4E33-7C84-6F98-7975EAD4B12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B76919D8-28CB-866D-6E67-CF32C452E24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8DCF32-2B7F-4F2E-8EA2-8826D5E96E89}" type="slidenum">
              <a:rPr lang="en-IN" smtClean="0"/>
              <a:t>‹#›</a:t>
            </a:fld>
            <a:endParaRPr lang="en-IN"/>
          </a:p>
        </p:txBody>
      </p:sp>
    </p:spTree>
    <p:extLst>
      <p:ext uri="{BB962C8B-B14F-4D97-AF65-F5344CB8AC3E}">
        <p14:creationId xmlns:p14="http://schemas.microsoft.com/office/powerpoint/2010/main" val="3227737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F773F2-186E-4310-8FCC-7FE95BBFCDD4}" type="datetimeFigureOut">
              <a:rPr lang="en-IN" smtClean="0"/>
              <a:t>06-10-2026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17E757-3AEE-4ADC-8EA5-B641E5F0BD14}" type="slidenum">
              <a:rPr lang="en-IN" smtClean="0"/>
              <a:t>‹#›</a:t>
            </a:fld>
            <a:endParaRPr lang="en-IN"/>
          </a:p>
        </p:txBody>
      </p:sp>
    </p:spTree>
    <p:extLst>
      <p:ext uri="{BB962C8B-B14F-4D97-AF65-F5344CB8AC3E}">
        <p14:creationId xmlns:p14="http://schemas.microsoft.com/office/powerpoint/2010/main" val="2018812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hyperlink" Target="mailto:info@mouritech.com" TargetMode="External"/><Relationship Id="rId5" Type="http://schemas.openxmlformats.org/officeDocument/2006/relationships/hyperlink" Target="http://www.mouritech.com/" TargetMode="External"/><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Cover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DAA860F-C0DD-7AC6-AFA0-A3BAF2675FD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224" y="5413"/>
            <a:ext cx="12172744" cy="6847169"/>
          </a:xfrm>
          <a:prstGeom prst="rect">
            <a:avLst/>
          </a:prstGeom>
        </p:spPr>
      </p:pic>
      <p:pic>
        <p:nvPicPr>
          <p:cNvPr id="4" name="Picture 3" descr="A blue and black curved corner&#10;&#10;AI-generated content may be incorrect.">
            <a:extLst>
              <a:ext uri="{FF2B5EF4-FFF2-40B4-BE49-F238E27FC236}">
                <a16:creationId xmlns:a16="http://schemas.microsoft.com/office/drawing/2014/main" id="{A6CA6F1F-C83D-50E9-BEE1-2AB9C07DC0C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130320" y="-74832"/>
            <a:ext cx="1867896" cy="2695444"/>
          </a:xfrm>
          <a:prstGeom prst="rect">
            <a:avLst/>
          </a:prstGeom>
        </p:spPr>
      </p:pic>
      <p:sp>
        <p:nvSpPr>
          <p:cNvPr id="13" name="TextBox 12">
            <a:extLst>
              <a:ext uri="{FF2B5EF4-FFF2-40B4-BE49-F238E27FC236}">
                <a16:creationId xmlns:a16="http://schemas.microsoft.com/office/drawing/2014/main" id="{87DEE3F7-4E30-B6C9-E7E4-46A475EB519B}"/>
              </a:ext>
            </a:extLst>
          </p:cNvPr>
          <p:cNvSpPr txBox="1"/>
          <p:nvPr userDrawn="1"/>
        </p:nvSpPr>
        <p:spPr>
          <a:xfrm>
            <a:off x="9270316" y="6344977"/>
            <a:ext cx="2310323" cy="253916"/>
          </a:xfrm>
          <a:prstGeom prst="rect">
            <a:avLst/>
          </a:prstGeom>
          <a:noFill/>
        </p:spPr>
        <p:txBody>
          <a:bodyPr wrap="square">
            <a:spAutoFit/>
          </a:bodyPr>
          <a:lstStyle/>
          <a:p>
            <a:pPr algn="r"/>
            <a:r>
              <a:rPr lang="en-IN" sz="1050" dirty="0">
                <a:solidFill>
                  <a:schemeClr val="bg1"/>
                </a:solidFill>
              </a:rPr>
              <a:t>mouritech.ai</a:t>
            </a:r>
          </a:p>
        </p:txBody>
      </p:sp>
      <p:sp>
        <p:nvSpPr>
          <p:cNvPr id="14" name="TextBox 13">
            <a:extLst>
              <a:ext uri="{FF2B5EF4-FFF2-40B4-BE49-F238E27FC236}">
                <a16:creationId xmlns:a16="http://schemas.microsoft.com/office/drawing/2014/main" id="{CE30CAC8-A904-254E-1EE8-845751848594}"/>
              </a:ext>
            </a:extLst>
          </p:cNvPr>
          <p:cNvSpPr txBox="1"/>
          <p:nvPr userDrawn="1"/>
        </p:nvSpPr>
        <p:spPr>
          <a:xfrm>
            <a:off x="611363" y="6344977"/>
            <a:ext cx="3344199" cy="253916"/>
          </a:xfrm>
          <a:prstGeom prst="rect">
            <a:avLst/>
          </a:prstGeom>
          <a:noFill/>
        </p:spPr>
        <p:txBody>
          <a:bodyPr wrap="square">
            <a:spAutoFit/>
          </a:bodyPr>
          <a:lstStyle/>
          <a:p>
            <a:r>
              <a:rPr lang="en-US" sz="1050">
                <a:solidFill>
                  <a:schemeClr val="bg1"/>
                </a:solidFill>
              </a:rPr>
              <a:t>© 2026 MOURI Tech. All rights reserved.</a:t>
            </a:r>
          </a:p>
        </p:txBody>
      </p:sp>
      <p:sp>
        <p:nvSpPr>
          <p:cNvPr id="2" name="Title 1">
            <a:extLst>
              <a:ext uri="{FF2B5EF4-FFF2-40B4-BE49-F238E27FC236}">
                <a16:creationId xmlns:a16="http://schemas.microsoft.com/office/drawing/2014/main" id="{83D430D8-9EA3-E968-18AA-16D4455BF0C6}"/>
              </a:ext>
            </a:extLst>
          </p:cNvPr>
          <p:cNvSpPr>
            <a:spLocks noGrp="1"/>
          </p:cNvSpPr>
          <p:nvPr>
            <p:ph type="ctrTitle"/>
          </p:nvPr>
        </p:nvSpPr>
        <p:spPr>
          <a:xfrm>
            <a:off x="684994" y="980389"/>
            <a:ext cx="4301785" cy="1523100"/>
          </a:xfrm>
        </p:spPr>
        <p:txBody>
          <a:bodyPr anchor="t" anchorCtr="0">
            <a:normAutofit/>
          </a:bodyPr>
          <a:lstStyle>
            <a:lvl1pPr algn="l">
              <a:lnSpc>
                <a:spcPct val="105000"/>
              </a:lnSpc>
              <a:defRPr sz="3200">
                <a:solidFill>
                  <a:schemeClr val="bg1"/>
                </a:solidFill>
                <a:latin typeface="+mn-lt"/>
              </a:defRPr>
            </a:lvl1pPr>
          </a:lstStyle>
          <a:p>
            <a:r>
              <a:rPr lang="en-US"/>
              <a:t>Click to edit Master title style</a:t>
            </a:r>
            <a:endParaRPr lang="en-IN"/>
          </a:p>
        </p:txBody>
      </p:sp>
      <p:sp>
        <p:nvSpPr>
          <p:cNvPr id="3" name="Subtitle 2">
            <a:extLst>
              <a:ext uri="{FF2B5EF4-FFF2-40B4-BE49-F238E27FC236}">
                <a16:creationId xmlns:a16="http://schemas.microsoft.com/office/drawing/2014/main" id="{94AB39F8-6078-7FFC-B974-CBF0121C8FA8}"/>
              </a:ext>
            </a:extLst>
          </p:cNvPr>
          <p:cNvSpPr>
            <a:spLocks noGrp="1"/>
          </p:cNvSpPr>
          <p:nvPr>
            <p:ph type="subTitle" idx="1"/>
          </p:nvPr>
        </p:nvSpPr>
        <p:spPr>
          <a:xfrm>
            <a:off x="749649" y="3073681"/>
            <a:ext cx="4301785" cy="944055"/>
          </a:xfrm>
        </p:spPr>
        <p:txBody>
          <a:bodyP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10" name="Date Placeholder 3">
            <a:extLst>
              <a:ext uri="{FF2B5EF4-FFF2-40B4-BE49-F238E27FC236}">
                <a16:creationId xmlns:a16="http://schemas.microsoft.com/office/drawing/2014/main" id="{6B5D590F-BC35-442A-60C6-5F4E5B8D1538}"/>
              </a:ext>
            </a:extLst>
          </p:cNvPr>
          <p:cNvSpPr txBox="1">
            <a:spLocks/>
          </p:cNvSpPr>
          <p:nvPr userDrawn="1"/>
        </p:nvSpPr>
        <p:spPr>
          <a:xfrm>
            <a:off x="611362" y="5901480"/>
            <a:ext cx="1849976" cy="309277"/>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5F31269-F58A-464A-80B4-66A83DD107F7}" type="datetime4">
              <a:rPr lang="en-US" sz="1350" smtClean="0">
                <a:solidFill>
                  <a:schemeClr val="bg1"/>
                </a:solidFill>
              </a:rPr>
              <a:pPr/>
              <a:t>October 6, 2026</a:t>
            </a:fld>
            <a:endParaRPr lang="en-IN" sz="1350">
              <a:solidFill>
                <a:schemeClr val="bg1"/>
              </a:solidFill>
            </a:endParaRPr>
          </a:p>
        </p:txBody>
      </p:sp>
      <p:pic>
        <p:nvPicPr>
          <p:cNvPr id="11" name="Picture 10">
            <a:extLst>
              <a:ext uri="{FF2B5EF4-FFF2-40B4-BE49-F238E27FC236}">
                <a16:creationId xmlns:a16="http://schemas.microsoft.com/office/drawing/2014/main" id="{3E96AEDB-7719-3D68-16A5-AC0055D46B4E}"/>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684994" y="4151956"/>
            <a:ext cx="1975763" cy="999068"/>
          </a:xfrm>
          <a:prstGeom prst="rect">
            <a:avLst/>
          </a:prstGeom>
        </p:spPr>
      </p:pic>
      <p:sp>
        <p:nvSpPr>
          <p:cNvPr id="5" name="Picture Placeholder 2">
            <a:extLst>
              <a:ext uri="{FF2B5EF4-FFF2-40B4-BE49-F238E27FC236}">
                <a16:creationId xmlns:a16="http://schemas.microsoft.com/office/drawing/2014/main" id="{78B3AAEE-AF36-C573-FDE9-E4E68B26D9BB}"/>
              </a:ext>
            </a:extLst>
          </p:cNvPr>
          <p:cNvSpPr>
            <a:spLocks noGrp="1"/>
          </p:cNvSpPr>
          <p:nvPr>
            <p:ph type="pic" sz="quarter" idx="17"/>
          </p:nvPr>
        </p:nvSpPr>
        <p:spPr>
          <a:xfrm>
            <a:off x="10527077" y="529657"/>
            <a:ext cx="1299163" cy="771682"/>
          </a:xfrm>
          <a:solidFill>
            <a:schemeClr val="bg1"/>
          </a:solidFill>
        </p:spPr>
        <p:txBody>
          <a:bodyPr>
            <a:normAutofit/>
          </a:bodyPr>
          <a:lstStyle>
            <a:lvl1pPr algn="ctr">
              <a:defRPr sz="2000"/>
            </a:lvl1pPr>
          </a:lstStyle>
          <a:p>
            <a:endParaRPr lang="en-IN"/>
          </a:p>
        </p:txBody>
      </p:sp>
    </p:spTree>
    <p:extLst>
      <p:ext uri="{BB962C8B-B14F-4D97-AF65-F5344CB8AC3E}">
        <p14:creationId xmlns:p14="http://schemas.microsoft.com/office/powerpoint/2010/main" val="1070663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42B0-F8E6-8DF6-62F9-07DA57880940}"/>
              </a:ext>
            </a:extLst>
          </p:cNvPr>
          <p:cNvSpPr>
            <a:spLocks noGrp="1"/>
          </p:cNvSpPr>
          <p:nvPr>
            <p:ph type="title"/>
          </p:nvPr>
        </p:nvSpPr>
        <p:spPr/>
        <p:txBody>
          <a:bodyPr lIns="90000" rIns="90000"/>
          <a:lstStyle/>
          <a:p>
            <a:r>
              <a:rPr lang="en-US"/>
              <a:t>Click to edit Master title style</a:t>
            </a:r>
            <a:endParaRPr lang="en-IN"/>
          </a:p>
        </p:txBody>
      </p:sp>
      <p:sp>
        <p:nvSpPr>
          <p:cNvPr id="3" name="Content Placeholder 2">
            <a:extLst>
              <a:ext uri="{FF2B5EF4-FFF2-40B4-BE49-F238E27FC236}">
                <a16:creationId xmlns:a16="http://schemas.microsoft.com/office/drawing/2014/main" id="{4E4A1347-C363-6FE1-364F-05A56B6C45CA}"/>
              </a:ext>
            </a:extLst>
          </p:cNvPr>
          <p:cNvSpPr>
            <a:spLocks noGrp="1"/>
          </p:cNvSpPr>
          <p:nvPr>
            <p:ph idx="1"/>
          </p:nvPr>
        </p:nvSpPr>
        <p:spPr>
          <a:xfrm>
            <a:off x="654907" y="1266043"/>
            <a:ext cx="10886303" cy="4910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6">
            <a:extLst>
              <a:ext uri="{FF2B5EF4-FFF2-40B4-BE49-F238E27FC236}">
                <a16:creationId xmlns:a16="http://schemas.microsoft.com/office/drawing/2014/main" id="{EEB23FA7-B08F-5E6B-9C4C-148F515B3F94}"/>
              </a:ext>
            </a:extLst>
          </p:cNvPr>
          <p:cNvSpPr/>
          <p:nvPr userDrawn="1"/>
        </p:nvSpPr>
        <p:spPr>
          <a:xfrm>
            <a:off x="0" y="6370203"/>
            <a:ext cx="12192000" cy="4740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8" name="Rectangle 7">
            <a:extLst>
              <a:ext uri="{FF2B5EF4-FFF2-40B4-BE49-F238E27FC236}">
                <a16:creationId xmlns:a16="http://schemas.microsoft.com/office/drawing/2014/main" id="{267C79DF-F38E-19C3-83DE-27CA97683AAE}"/>
              </a:ext>
            </a:extLst>
          </p:cNvPr>
          <p:cNvSpPr/>
          <p:nvPr userDrawn="1"/>
        </p:nvSpPr>
        <p:spPr>
          <a:xfrm>
            <a:off x="0" y="6383991"/>
            <a:ext cx="12192000" cy="4740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9" name="TextBox 8">
            <a:extLst>
              <a:ext uri="{FF2B5EF4-FFF2-40B4-BE49-F238E27FC236}">
                <a16:creationId xmlns:a16="http://schemas.microsoft.com/office/drawing/2014/main" id="{F30C658F-45AD-AFA8-6F89-1105D3312DCE}"/>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pic>
        <p:nvPicPr>
          <p:cNvPr id="10" name="Picture 9">
            <a:extLst>
              <a:ext uri="{FF2B5EF4-FFF2-40B4-BE49-F238E27FC236}">
                <a16:creationId xmlns:a16="http://schemas.microsoft.com/office/drawing/2014/main" id="{684F563A-F5DC-E043-7DAD-FEDE9625855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11" name="TextBox 10">
            <a:extLst>
              <a:ext uri="{FF2B5EF4-FFF2-40B4-BE49-F238E27FC236}">
                <a16:creationId xmlns:a16="http://schemas.microsoft.com/office/drawing/2014/main" id="{14E9B8DF-D960-1DAF-DA30-AC2FD84294DE}"/>
              </a:ext>
            </a:extLst>
          </p:cNvPr>
          <p:cNvSpPr txBox="1">
            <a:spLocks noChangeArrowheads="1"/>
          </p:cNvSpPr>
          <p:nvPr userDrawn="1"/>
        </p:nvSpPr>
        <p:spPr bwMode="auto">
          <a:xfrm>
            <a:off x="5748950" y="6505446"/>
            <a:ext cx="694101"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mouritech.ai</a:t>
            </a:r>
          </a:p>
        </p:txBody>
      </p:sp>
      <p:sp>
        <p:nvSpPr>
          <p:cNvPr id="12" name="Slide Number Placeholder">
            <a:extLst>
              <a:ext uri="{FF2B5EF4-FFF2-40B4-BE49-F238E27FC236}">
                <a16:creationId xmlns:a16="http://schemas.microsoft.com/office/drawing/2014/main" id="{B70B3DD6-F693-5BB9-0D77-EF36C9E8B967}"/>
              </a:ext>
            </a:extLst>
          </p:cNvPr>
          <p:cNvSpPr>
            <a:spLocks noGrp="1"/>
          </p:cNvSpPr>
          <p:nvPr>
            <p:ph type="sldNum" sz="quarter" idx="4"/>
          </p:nvPr>
        </p:nvSpPr>
        <p:spPr>
          <a:xfrm>
            <a:off x="11371998" y="6505446"/>
            <a:ext cx="158682" cy="161583"/>
          </a:xfrm>
          <a:prstGeom prst="rect">
            <a:avLst/>
          </a:prstGeom>
        </p:spPr>
        <p:txBody>
          <a:bodyPr vert="horz" wrap="none" lIns="0" tIns="0" rIns="0" bIns="0" rtlCol="0" anchor="ctr">
            <a:spAutoFit/>
          </a:bodyPr>
          <a:lstStyle>
            <a:lvl1pPr algn="ctr">
              <a:defRPr lang="en-US" sz="1050" smtClean="0">
                <a:solidFill>
                  <a:schemeClr val="tx1">
                    <a:lumMod val="95000"/>
                    <a:lumOff val="5000"/>
                  </a:schemeClr>
                </a:solidFill>
                <a:latin typeface="+mn-lt"/>
              </a:defRPr>
            </a:lvl1pPr>
          </a:lstStyle>
          <a:p>
            <a:fld id="{BEEECED0-1671-3D4E-80A3-A8B03FA41274}" type="slidenum">
              <a:rPr lang="en-IN" smtClean="0"/>
              <a:pPr/>
              <a:t>‹#›</a:t>
            </a:fld>
            <a:endParaRPr lang="en-IN"/>
          </a:p>
        </p:txBody>
      </p:sp>
    </p:spTree>
    <p:extLst>
      <p:ext uri="{BB962C8B-B14F-4D97-AF65-F5344CB8AC3E}">
        <p14:creationId xmlns:p14="http://schemas.microsoft.com/office/powerpoint/2010/main" val="1465858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and Pictur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42B0-F8E6-8DF6-62F9-07DA57880940}"/>
              </a:ext>
            </a:extLst>
          </p:cNvPr>
          <p:cNvSpPr>
            <a:spLocks noGrp="1"/>
          </p:cNvSpPr>
          <p:nvPr>
            <p:ph type="title"/>
          </p:nvPr>
        </p:nvSpPr>
        <p:spPr>
          <a:xfrm>
            <a:off x="654908" y="308919"/>
            <a:ext cx="8143104" cy="835669"/>
          </a:xfrm>
        </p:spPr>
        <p:txBody>
          <a:bodyPr lIns="90000" rIns="90000"/>
          <a:lstStyle/>
          <a:p>
            <a:r>
              <a:rPr lang="en-US"/>
              <a:t>Click to edit Master title style</a:t>
            </a:r>
            <a:endParaRPr lang="en-IN"/>
          </a:p>
        </p:txBody>
      </p:sp>
      <p:sp>
        <p:nvSpPr>
          <p:cNvPr id="3" name="Content Placeholder 2">
            <a:extLst>
              <a:ext uri="{FF2B5EF4-FFF2-40B4-BE49-F238E27FC236}">
                <a16:creationId xmlns:a16="http://schemas.microsoft.com/office/drawing/2014/main" id="{4E4A1347-C363-6FE1-364F-05A56B6C45CA}"/>
              </a:ext>
            </a:extLst>
          </p:cNvPr>
          <p:cNvSpPr>
            <a:spLocks noGrp="1"/>
          </p:cNvSpPr>
          <p:nvPr>
            <p:ph idx="1"/>
          </p:nvPr>
        </p:nvSpPr>
        <p:spPr>
          <a:xfrm>
            <a:off x="654907" y="1266043"/>
            <a:ext cx="8143105" cy="4910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6">
            <a:extLst>
              <a:ext uri="{FF2B5EF4-FFF2-40B4-BE49-F238E27FC236}">
                <a16:creationId xmlns:a16="http://schemas.microsoft.com/office/drawing/2014/main" id="{EEB23FA7-B08F-5E6B-9C4C-148F515B3F94}"/>
              </a:ext>
            </a:extLst>
          </p:cNvPr>
          <p:cNvSpPr/>
          <p:nvPr userDrawn="1"/>
        </p:nvSpPr>
        <p:spPr>
          <a:xfrm>
            <a:off x="0" y="6370203"/>
            <a:ext cx="12192000" cy="4740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8" name="Rectangle 7">
            <a:extLst>
              <a:ext uri="{FF2B5EF4-FFF2-40B4-BE49-F238E27FC236}">
                <a16:creationId xmlns:a16="http://schemas.microsoft.com/office/drawing/2014/main" id="{267C79DF-F38E-19C3-83DE-27CA97683AAE}"/>
              </a:ext>
            </a:extLst>
          </p:cNvPr>
          <p:cNvSpPr/>
          <p:nvPr userDrawn="1"/>
        </p:nvSpPr>
        <p:spPr>
          <a:xfrm>
            <a:off x="0" y="6383991"/>
            <a:ext cx="12192000" cy="4740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pic>
        <p:nvPicPr>
          <p:cNvPr id="10" name="Picture 9">
            <a:extLst>
              <a:ext uri="{FF2B5EF4-FFF2-40B4-BE49-F238E27FC236}">
                <a16:creationId xmlns:a16="http://schemas.microsoft.com/office/drawing/2014/main" id="{684F563A-F5DC-E043-7DAD-FEDE9625855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4" name="Picture Placeholder 11">
            <a:extLst>
              <a:ext uri="{FF2B5EF4-FFF2-40B4-BE49-F238E27FC236}">
                <a16:creationId xmlns:a16="http://schemas.microsoft.com/office/drawing/2014/main" id="{9220306C-13DB-B830-7910-C0BA79A6B3E0}"/>
              </a:ext>
            </a:extLst>
          </p:cNvPr>
          <p:cNvSpPr>
            <a:spLocks noGrp="1"/>
          </p:cNvSpPr>
          <p:nvPr>
            <p:ph type="pic" sz="quarter" idx="16" hasCustomPrompt="1"/>
          </p:nvPr>
        </p:nvSpPr>
        <p:spPr>
          <a:xfrm>
            <a:off x="9105817" y="0"/>
            <a:ext cx="3086516" cy="6370203"/>
          </a:xfrm>
          <a:pattFill prst="dkUpDiag">
            <a:fgClr>
              <a:schemeClr val="bg1">
                <a:lumMod val="75000"/>
              </a:schemeClr>
            </a:fgClr>
            <a:bgClr>
              <a:schemeClr val="bg1"/>
            </a:bgClr>
          </a:pattFill>
          <a:effectLst/>
        </p:spPr>
        <p:txBody>
          <a:bodyPr tIns="0" anchor="ctr">
            <a:normAutofit/>
          </a:bodyPr>
          <a:lstStyle>
            <a:lvl1pPr algn="ctr">
              <a:defRPr sz="900" b="0" i="0">
                <a:solidFill>
                  <a:schemeClr val="tx1"/>
                </a:solidFill>
                <a:latin typeface="Arial" panose="020B0604020202020204" pitchFamily="34" charset="0"/>
              </a:defRPr>
            </a:lvl1pPr>
          </a:lstStyle>
          <a:p>
            <a:r>
              <a:rPr lang="en-US"/>
              <a:t>Drag and drop image</a:t>
            </a:r>
          </a:p>
        </p:txBody>
      </p:sp>
      <p:sp>
        <p:nvSpPr>
          <p:cNvPr id="5" name="Slide Number Placeholder">
            <a:extLst>
              <a:ext uri="{FF2B5EF4-FFF2-40B4-BE49-F238E27FC236}">
                <a16:creationId xmlns:a16="http://schemas.microsoft.com/office/drawing/2014/main" id="{2EF6D836-8BD6-774B-ABE2-F5F8010D8A3B}"/>
              </a:ext>
            </a:extLst>
          </p:cNvPr>
          <p:cNvSpPr>
            <a:spLocks noGrp="1"/>
          </p:cNvSpPr>
          <p:nvPr>
            <p:ph type="sldNum" sz="quarter" idx="4"/>
          </p:nvPr>
        </p:nvSpPr>
        <p:spPr>
          <a:xfrm>
            <a:off x="11371998" y="6505446"/>
            <a:ext cx="158682" cy="161583"/>
          </a:xfrm>
          <a:prstGeom prst="rect">
            <a:avLst/>
          </a:prstGeom>
        </p:spPr>
        <p:txBody>
          <a:bodyPr vert="horz" wrap="none" lIns="0" tIns="0" rIns="0" bIns="0" rtlCol="0" anchor="ctr">
            <a:spAutoFit/>
          </a:bodyPr>
          <a:lstStyle>
            <a:lvl1pPr algn="ctr">
              <a:defRPr lang="en-US" sz="1050" smtClean="0">
                <a:solidFill>
                  <a:schemeClr val="tx1">
                    <a:lumMod val="95000"/>
                    <a:lumOff val="5000"/>
                  </a:schemeClr>
                </a:solidFill>
                <a:latin typeface="+mn-lt"/>
              </a:defRPr>
            </a:lvl1pPr>
          </a:lstStyle>
          <a:p>
            <a:fld id="{BEEECED0-1671-3D4E-80A3-A8B03FA41274}" type="slidenum">
              <a:rPr lang="en-IN" smtClean="0"/>
              <a:pPr/>
              <a:t>‹#›</a:t>
            </a:fld>
            <a:endParaRPr lang="en-IN"/>
          </a:p>
        </p:txBody>
      </p:sp>
      <p:sp>
        <p:nvSpPr>
          <p:cNvPr id="12" name="TextBox 11">
            <a:extLst>
              <a:ext uri="{FF2B5EF4-FFF2-40B4-BE49-F238E27FC236}">
                <a16:creationId xmlns:a16="http://schemas.microsoft.com/office/drawing/2014/main" id="{146DC640-6304-3FE9-ED08-A998B2FF1840}"/>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
        <p:nvSpPr>
          <p:cNvPr id="13" name="TextBox 12">
            <a:extLst>
              <a:ext uri="{FF2B5EF4-FFF2-40B4-BE49-F238E27FC236}">
                <a16:creationId xmlns:a16="http://schemas.microsoft.com/office/drawing/2014/main" id="{EF83DED7-695D-AF3C-CD62-54077392AA32}"/>
              </a:ext>
            </a:extLst>
          </p:cNvPr>
          <p:cNvSpPr txBox="1">
            <a:spLocks noChangeArrowheads="1"/>
          </p:cNvSpPr>
          <p:nvPr userDrawn="1"/>
        </p:nvSpPr>
        <p:spPr bwMode="auto">
          <a:xfrm>
            <a:off x="5748950" y="6505446"/>
            <a:ext cx="694101"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mouritech.ai</a:t>
            </a:r>
          </a:p>
        </p:txBody>
      </p:sp>
    </p:spTree>
    <p:extLst>
      <p:ext uri="{BB962C8B-B14F-4D97-AF65-F5344CB8AC3E}">
        <p14:creationId xmlns:p14="http://schemas.microsoft.com/office/powerpoint/2010/main" val="131353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Break Slide">
    <p:spTree>
      <p:nvGrpSpPr>
        <p:cNvPr id="1" name=""/>
        <p:cNvGrpSpPr/>
        <p:nvPr/>
      </p:nvGrpSpPr>
      <p:grpSpPr>
        <a:xfrm>
          <a:off x="0" y="0"/>
          <a:ext cx="0" cy="0"/>
          <a:chOff x="0" y="0"/>
          <a:chExt cx="0" cy="0"/>
        </a:xfrm>
      </p:grpSpPr>
      <p:sp>
        <p:nvSpPr>
          <p:cNvPr id="13" name="Picture Placeholder 11">
            <a:extLst>
              <a:ext uri="{FF2B5EF4-FFF2-40B4-BE49-F238E27FC236}">
                <a16:creationId xmlns:a16="http://schemas.microsoft.com/office/drawing/2014/main" id="{548206ED-6010-6743-DC95-124C2A173C7C}"/>
              </a:ext>
            </a:extLst>
          </p:cNvPr>
          <p:cNvSpPr>
            <a:spLocks noGrp="1"/>
          </p:cNvSpPr>
          <p:nvPr>
            <p:ph type="pic" sz="quarter" idx="16" hasCustomPrompt="1"/>
          </p:nvPr>
        </p:nvSpPr>
        <p:spPr>
          <a:xfrm>
            <a:off x="6096000" y="0"/>
            <a:ext cx="6096333" cy="6858000"/>
          </a:xfrm>
          <a:pattFill prst="dkUpDiag">
            <a:fgClr>
              <a:schemeClr val="bg1">
                <a:lumMod val="75000"/>
              </a:schemeClr>
            </a:fgClr>
            <a:bgClr>
              <a:schemeClr val="bg1"/>
            </a:bgClr>
          </a:pattFill>
          <a:effectLst/>
        </p:spPr>
        <p:txBody>
          <a:bodyPr tIns="0" anchor="ctr">
            <a:normAutofit/>
          </a:bodyPr>
          <a:lstStyle>
            <a:lvl1pPr algn="ctr">
              <a:defRPr sz="900" b="0" i="0">
                <a:solidFill>
                  <a:schemeClr val="tx1"/>
                </a:solidFill>
                <a:latin typeface="Arial" panose="020B0604020202020204" pitchFamily="34" charset="0"/>
              </a:defRPr>
            </a:lvl1pPr>
          </a:lstStyle>
          <a:p>
            <a:r>
              <a:rPr lang="en-US"/>
              <a:t>Drag and drop image</a:t>
            </a:r>
          </a:p>
        </p:txBody>
      </p:sp>
      <p:sp>
        <p:nvSpPr>
          <p:cNvPr id="2" name="Title 1">
            <a:extLst>
              <a:ext uri="{FF2B5EF4-FFF2-40B4-BE49-F238E27FC236}">
                <a16:creationId xmlns:a16="http://schemas.microsoft.com/office/drawing/2014/main" id="{1365CE58-ABC8-A219-C9FC-D0570664182D}"/>
              </a:ext>
            </a:extLst>
          </p:cNvPr>
          <p:cNvSpPr>
            <a:spLocks noGrp="1"/>
          </p:cNvSpPr>
          <p:nvPr>
            <p:ph type="title"/>
          </p:nvPr>
        </p:nvSpPr>
        <p:spPr>
          <a:xfrm>
            <a:off x="658088" y="2928551"/>
            <a:ext cx="5161944" cy="1633923"/>
          </a:xfrm>
        </p:spPr>
        <p:txBody>
          <a:bodyPr lIns="90000" rIns="90000" anchor="t" anchorCtr="0">
            <a:normAutofit/>
          </a:bodyPr>
          <a:lstStyle>
            <a:lvl1pPr>
              <a:defRPr sz="32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07F87FB-AB4D-2A99-C3B9-4A27B6B1FFF9}"/>
              </a:ext>
            </a:extLst>
          </p:cNvPr>
          <p:cNvSpPr>
            <a:spLocks noGrp="1"/>
          </p:cNvSpPr>
          <p:nvPr>
            <p:ph type="body" idx="1"/>
          </p:nvPr>
        </p:nvSpPr>
        <p:spPr>
          <a:xfrm>
            <a:off x="658088" y="4670854"/>
            <a:ext cx="5161944" cy="1418796"/>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0" name="Picture 9">
            <a:extLst>
              <a:ext uri="{FF2B5EF4-FFF2-40B4-BE49-F238E27FC236}">
                <a16:creationId xmlns:a16="http://schemas.microsoft.com/office/drawing/2014/main" id="{FF929DF2-89E0-969E-5267-9968063C6D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4" name="TextBox 3">
            <a:extLst>
              <a:ext uri="{FF2B5EF4-FFF2-40B4-BE49-F238E27FC236}">
                <a16:creationId xmlns:a16="http://schemas.microsoft.com/office/drawing/2014/main" id="{46382A85-AFA5-A40D-2AEB-8CD437F22B7E}"/>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Tree>
    <p:extLst>
      <p:ext uri="{BB962C8B-B14F-4D97-AF65-F5344CB8AC3E}">
        <p14:creationId xmlns:p14="http://schemas.microsoft.com/office/powerpoint/2010/main" val="1303991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nnexur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E5C43C-503F-AF93-5867-A8ACB0EEFC39}"/>
              </a:ext>
            </a:extLst>
          </p:cNvPr>
          <p:cNvSpPr/>
          <p:nvPr userDrawn="1"/>
        </p:nvSpPr>
        <p:spPr>
          <a:xfrm>
            <a:off x="6096001" y="0"/>
            <a:ext cx="6096000" cy="6858000"/>
          </a:xfrm>
          <a:prstGeom prst="rect">
            <a:avLst/>
          </a:prstGeom>
          <a:solidFill>
            <a:srgbClr val="B3DD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5" name="Picture Placeholder 11">
            <a:extLst>
              <a:ext uri="{FF2B5EF4-FFF2-40B4-BE49-F238E27FC236}">
                <a16:creationId xmlns:a16="http://schemas.microsoft.com/office/drawing/2014/main" id="{A1609BB1-90F6-7653-2AB1-F4F161AFCEC0}"/>
              </a:ext>
            </a:extLst>
          </p:cNvPr>
          <p:cNvSpPr>
            <a:spLocks noGrp="1"/>
          </p:cNvSpPr>
          <p:nvPr>
            <p:ph type="pic" sz="quarter" idx="17" hasCustomPrompt="1"/>
          </p:nvPr>
        </p:nvSpPr>
        <p:spPr>
          <a:xfrm>
            <a:off x="3909702" y="1535373"/>
            <a:ext cx="8282631" cy="3787254"/>
          </a:xfrm>
          <a:pattFill prst="dkUpDiag">
            <a:fgClr>
              <a:schemeClr val="bg1">
                <a:lumMod val="75000"/>
              </a:schemeClr>
            </a:fgClr>
            <a:bgClr>
              <a:schemeClr val="bg1"/>
            </a:bgClr>
          </a:pattFill>
          <a:effectLst/>
        </p:spPr>
        <p:txBody>
          <a:bodyPr tIns="0" anchor="ctr">
            <a:normAutofit/>
          </a:bodyPr>
          <a:lstStyle>
            <a:lvl1pPr algn="ctr">
              <a:defRPr sz="900" b="0" i="0">
                <a:solidFill>
                  <a:schemeClr val="tx1"/>
                </a:solidFill>
                <a:latin typeface="Arial" panose="020B0604020202020204" pitchFamily="34" charset="0"/>
              </a:defRPr>
            </a:lvl1pPr>
          </a:lstStyle>
          <a:p>
            <a:r>
              <a:rPr lang="en-US"/>
              <a:t>Drag and drop image</a:t>
            </a:r>
          </a:p>
        </p:txBody>
      </p:sp>
      <p:pic>
        <p:nvPicPr>
          <p:cNvPr id="10" name="Picture 9">
            <a:extLst>
              <a:ext uri="{FF2B5EF4-FFF2-40B4-BE49-F238E27FC236}">
                <a16:creationId xmlns:a16="http://schemas.microsoft.com/office/drawing/2014/main" id="{FF929DF2-89E0-969E-5267-9968063C6D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8" name="Title 1">
            <a:extLst>
              <a:ext uri="{FF2B5EF4-FFF2-40B4-BE49-F238E27FC236}">
                <a16:creationId xmlns:a16="http://schemas.microsoft.com/office/drawing/2014/main" id="{F0FFA64C-897C-C452-69A0-56037C6570D5}"/>
              </a:ext>
            </a:extLst>
          </p:cNvPr>
          <p:cNvSpPr>
            <a:spLocks noGrp="1"/>
          </p:cNvSpPr>
          <p:nvPr>
            <p:ph type="title"/>
          </p:nvPr>
        </p:nvSpPr>
        <p:spPr>
          <a:xfrm>
            <a:off x="658088" y="2928551"/>
            <a:ext cx="3002003" cy="1633923"/>
          </a:xfrm>
        </p:spPr>
        <p:txBody>
          <a:bodyPr lIns="90000" rIns="90000" anchor="ctr" anchorCtr="0">
            <a:normAutofit/>
          </a:bodyPr>
          <a:lstStyle>
            <a:lvl1pPr>
              <a:defRPr sz="3200"/>
            </a:lvl1pPr>
          </a:lstStyle>
          <a:p>
            <a:r>
              <a:rPr lang="en-US"/>
              <a:t>Click to edit Master title style</a:t>
            </a:r>
            <a:endParaRPr lang="en-IN"/>
          </a:p>
        </p:txBody>
      </p:sp>
      <p:sp>
        <p:nvSpPr>
          <p:cNvPr id="2" name="TextBox 1">
            <a:extLst>
              <a:ext uri="{FF2B5EF4-FFF2-40B4-BE49-F238E27FC236}">
                <a16:creationId xmlns:a16="http://schemas.microsoft.com/office/drawing/2014/main" id="{58C3D7B5-D211-B314-EB2A-95639353796E}"/>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Tree>
    <p:extLst>
      <p:ext uri="{BB962C8B-B14F-4D97-AF65-F5344CB8AC3E}">
        <p14:creationId xmlns:p14="http://schemas.microsoft.com/office/powerpoint/2010/main" val="411292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1A94E-4CD0-AFF3-8369-3D05EF6231F6}"/>
              </a:ext>
            </a:extLst>
          </p:cNvPr>
          <p:cNvSpPr>
            <a:spLocks noGrp="1"/>
          </p:cNvSpPr>
          <p:nvPr>
            <p:ph type="title"/>
          </p:nvPr>
        </p:nvSpPr>
        <p:spPr/>
        <p:txBody>
          <a:bodyPr lIns="90000" rIns="90000"/>
          <a:lstStyle/>
          <a:p>
            <a:r>
              <a:rPr lang="en-US"/>
              <a:t>Click to edit Master title style</a:t>
            </a:r>
            <a:endParaRPr lang="en-IN"/>
          </a:p>
        </p:txBody>
      </p:sp>
      <p:sp>
        <p:nvSpPr>
          <p:cNvPr id="3" name="Content Placeholder 2">
            <a:extLst>
              <a:ext uri="{FF2B5EF4-FFF2-40B4-BE49-F238E27FC236}">
                <a16:creationId xmlns:a16="http://schemas.microsoft.com/office/drawing/2014/main" id="{82C27776-4540-4780-A073-120689FEBFCD}"/>
              </a:ext>
            </a:extLst>
          </p:cNvPr>
          <p:cNvSpPr>
            <a:spLocks noGrp="1"/>
          </p:cNvSpPr>
          <p:nvPr>
            <p:ph sz="half" idx="1"/>
          </p:nvPr>
        </p:nvSpPr>
        <p:spPr>
          <a:xfrm>
            <a:off x="654907" y="1266043"/>
            <a:ext cx="5364893" cy="4910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B1C70FB4-1465-4433-9CE1-0CF68990FE76}"/>
              </a:ext>
            </a:extLst>
          </p:cNvPr>
          <p:cNvSpPr>
            <a:spLocks noGrp="1"/>
          </p:cNvSpPr>
          <p:nvPr>
            <p:ph sz="half" idx="2"/>
          </p:nvPr>
        </p:nvSpPr>
        <p:spPr>
          <a:xfrm>
            <a:off x="6172199" y="1266043"/>
            <a:ext cx="5364893" cy="49109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8" name="Rectangle 7">
            <a:extLst>
              <a:ext uri="{FF2B5EF4-FFF2-40B4-BE49-F238E27FC236}">
                <a16:creationId xmlns:a16="http://schemas.microsoft.com/office/drawing/2014/main" id="{16564138-1C06-3253-7199-5E9C60445560}"/>
              </a:ext>
            </a:extLst>
          </p:cNvPr>
          <p:cNvSpPr/>
          <p:nvPr userDrawn="1"/>
        </p:nvSpPr>
        <p:spPr>
          <a:xfrm>
            <a:off x="0" y="6370203"/>
            <a:ext cx="12192000" cy="4740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9" name="Rectangle 8">
            <a:extLst>
              <a:ext uri="{FF2B5EF4-FFF2-40B4-BE49-F238E27FC236}">
                <a16:creationId xmlns:a16="http://schemas.microsoft.com/office/drawing/2014/main" id="{09BBFB8A-A16D-4B6E-ED8A-3D67BCB076E6}"/>
              </a:ext>
            </a:extLst>
          </p:cNvPr>
          <p:cNvSpPr/>
          <p:nvPr userDrawn="1"/>
        </p:nvSpPr>
        <p:spPr>
          <a:xfrm>
            <a:off x="0" y="6383991"/>
            <a:ext cx="12192000" cy="4740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pic>
        <p:nvPicPr>
          <p:cNvPr id="11" name="Picture 10">
            <a:extLst>
              <a:ext uri="{FF2B5EF4-FFF2-40B4-BE49-F238E27FC236}">
                <a16:creationId xmlns:a16="http://schemas.microsoft.com/office/drawing/2014/main" id="{3E0B5AAA-7B7C-DD8F-1082-CFEEE49ADC1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5" name="Slide Number Placeholder">
            <a:extLst>
              <a:ext uri="{FF2B5EF4-FFF2-40B4-BE49-F238E27FC236}">
                <a16:creationId xmlns:a16="http://schemas.microsoft.com/office/drawing/2014/main" id="{53A86182-3433-8246-0B7F-97C39E0EBB86}"/>
              </a:ext>
            </a:extLst>
          </p:cNvPr>
          <p:cNvSpPr>
            <a:spLocks noGrp="1"/>
          </p:cNvSpPr>
          <p:nvPr>
            <p:ph type="sldNum" sz="quarter" idx="4"/>
          </p:nvPr>
        </p:nvSpPr>
        <p:spPr>
          <a:xfrm>
            <a:off x="11371998" y="6505446"/>
            <a:ext cx="158682" cy="161583"/>
          </a:xfrm>
          <a:prstGeom prst="rect">
            <a:avLst/>
          </a:prstGeom>
        </p:spPr>
        <p:txBody>
          <a:bodyPr vert="horz" wrap="none" lIns="0" tIns="0" rIns="0" bIns="0" rtlCol="0" anchor="ctr">
            <a:spAutoFit/>
          </a:bodyPr>
          <a:lstStyle>
            <a:lvl1pPr algn="ctr">
              <a:defRPr lang="en-US" sz="1050" smtClean="0">
                <a:solidFill>
                  <a:schemeClr val="tx1">
                    <a:lumMod val="95000"/>
                    <a:lumOff val="5000"/>
                  </a:schemeClr>
                </a:solidFill>
                <a:latin typeface="+mn-lt"/>
              </a:defRPr>
            </a:lvl1pPr>
          </a:lstStyle>
          <a:p>
            <a:fld id="{BEEECED0-1671-3D4E-80A3-A8B03FA41274}" type="slidenum">
              <a:rPr lang="en-IN" smtClean="0"/>
              <a:pPr/>
              <a:t>‹#›</a:t>
            </a:fld>
            <a:endParaRPr lang="en-IN"/>
          </a:p>
        </p:txBody>
      </p:sp>
      <p:sp>
        <p:nvSpPr>
          <p:cNvPr id="6" name="TextBox 5">
            <a:extLst>
              <a:ext uri="{FF2B5EF4-FFF2-40B4-BE49-F238E27FC236}">
                <a16:creationId xmlns:a16="http://schemas.microsoft.com/office/drawing/2014/main" id="{0D075B63-45E9-1BC2-3A00-672CD4E1D5A6}"/>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
        <p:nvSpPr>
          <p:cNvPr id="7" name="TextBox 6">
            <a:extLst>
              <a:ext uri="{FF2B5EF4-FFF2-40B4-BE49-F238E27FC236}">
                <a16:creationId xmlns:a16="http://schemas.microsoft.com/office/drawing/2014/main" id="{C4344F57-FDCE-489D-6C87-97B6CC8AFC47}"/>
              </a:ext>
            </a:extLst>
          </p:cNvPr>
          <p:cNvSpPr txBox="1">
            <a:spLocks noChangeArrowheads="1"/>
          </p:cNvSpPr>
          <p:nvPr userDrawn="1"/>
        </p:nvSpPr>
        <p:spPr bwMode="auto">
          <a:xfrm>
            <a:off x="5748950" y="6505446"/>
            <a:ext cx="694101"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mouritech.ai</a:t>
            </a:r>
          </a:p>
        </p:txBody>
      </p:sp>
    </p:spTree>
    <p:extLst>
      <p:ext uri="{BB962C8B-B14F-4D97-AF65-F5344CB8AC3E}">
        <p14:creationId xmlns:p14="http://schemas.microsoft.com/office/powerpoint/2010/main" val="71741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B7C40-F723-3B07-5DE5-C3A1A4E2167D}"/>
              </a:ext>
            </a:extLst>
          </p:cNvPr>
          <p:cNvSpPr>
            <a:spLocks noGrp="1"/>
          </p:cNvSpPr>
          <p:nvPr>
            <p:ph type="title"/>
          </p:nvPr>
        </p:nvSpPr>
        <p:spPr>
          <a:xfrm>
            <a:off x="839788" y="365125"/>
            <a:ext cx="10515600" cy="1325563"/>
          </a:xfrm>
        </p:spPr>
        <p:txBody>
          <a:bodyPr lIns="90000" rIns="90000"/>
          <a:lstStyle/>
          <a:p>
            <a:r>
              <a:rPr lang="en-US"/>
              <a:t>Click to edit Master title style</a:t>
            </a:r>
            <a:endParaRPr lang="en-IN"/>
          </a:p>
        </p:txBody>
      </p:sp>
      <p:sp>
        <p:nvSpPr>
          <p:cNvPr id="3" name="Text Placeholder 2">
            <a:extLst>
              <a:ext uri="{FF2B5EF4-FFF2-40B4-BE49-F238E27FC236}">
                <a16:creationId xmlns:a16="http://schemas.microsoft.com/office/drawing/2014/main" id="{1C01B109-6F82-F6E0-8481-41E0C897DC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C10667-56C1-AA10-C699-BCCD1B364B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62E80F1-13A6-74F9-6C32-A15A4CA0F6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B8C27C-17B0-634C-E090-4AA613627A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 name="Rectangle 9">
            <a:extLst>
              <a:ext uri="{FF2B5EF4-FFF2-40B4-BE49-F238E27FC236}">
                <a16:creationId xmlns:a16="http://schemas.microsoft.com/office/drawing/2014/main" id="{083B95AA-6DA1-0755-6463-E6E2C14C32BB}"/>
              </a:ext>
            </a:extLst>
          </p:cNvPr>
          <p:cNvSpPr/>
          <p:nvPr userDrawn="1"/>
        </p:nvSpPr>
        <p:spPr>
          <a:xfrm>
            <a:off x="0" y="6370203"/>
            <a:ext cx="12192000" cy="4740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11" name="Rectangle 10">
            <a:extLst>
              <a:ext uri="{FF2B5EF4-FFF2-40B4-BE49-F238E27FC236}">
                <a16:creationId xmlns:a16="http://schemas.microsoft.com/office/drawing/2014/main" id="{24DB6821-1B7E-572A-FEA8-A979673AB0BB}"/>
              </a:ext>
            </a:extLst>
          </p:cNvPr>
          <p:cNvSpPr/>
          <p:nvPr userDrawn="1"/>
        </p:nvSpPr>
        <p:spPr>
          <a:xfrm>
            <a:off x="0" y="6383991"/>
            <a:ext cx="12192000" cy="4740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pic>
        <p:nvPicPr>
          <p:cNvPr id="13" name="Picture 12">
            <a:extLst>
              <a:ext uri="{FF2B5EF4-FFF2-40B4-BE49-F238E27FC236}">
                <a16:creationId xmlns:a16="http://schemas.microsoft.com/office/drawing/2014/main" id="{4CB759F1-4170-FE4E-84D8-99057DF00F1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7" name="Slide Number Placeholder">
            <a:extLst>
              <a:ext uri="{FF2B5EF4-FFF2-40B4-BE49-F238E27FC236}">
                <a16:creationId xmlns:a16="http://schemas.microsoft.com/office/drawing/2014/main" id="{200A4F44-BE52-45E2-D111-549709C0D68F}"/>
              </a:ext>
            </a:extLst>
          </p:cNvPr>
          <p:cNvSpPr>
            <a:spLocks noGrp="1"/>
          </p:cNvSpPr>
          <p:nvPr>
            <p:ph type="sldNum" sz="quarter" idx="10"/>
          </p:nvPr>
        </p:nvSpPr>
        <p:spPr>
          <a:xfrm>
            <a:off x="11371998" y="6505446"/>
            <a:ext cx="158682" cy="161583"/>
          </a:xfrm>
          <a:prstGeom prst="rect">
            <a:avLst/>
          </a:prstGeom>
        </p:spPr>
        <p:txBody>
          <a:bodyPr vert="horz" wrap="none" lIns="0" tIns="0" rIns="0" bIns="0" rtlCol="0" anchor="ctr">
            <a:spAutoFit/>
          </a:bodyPr>
          <a:lstStyle>
            <a:lvl1pPr algn="ctr">
              <a:defRPr lang="en-US" sz="1050" smtClean="0">
                <a:solidFill>
                  <a:schemeClr val="tx1">
                    <a:lumMod val="95000"/>
                    <a:lumOff val="5000"/>
                  </a:schemeClr>
                </a:solidFill>
                <a:latin typeface="+mn-lt"/>
              </a:defRPr>
            </a:lvl1pPr>
          </a:lstStyle>
          <a:p>
            <a:fld id="{BEEECED0-1671-3D4E-80A3-A8B03FA41274}" type="slidenum">
              <a:rPr lang="en-IN" smtClean="0"/>
              <a:pPr/>
              <a:t>‹#›</a:t>
            </a:fld>
            <a:endParaRPr lang="en-IN"/>
          </a:p>
        </p:txBody>
      </p:sp>
      <p:sp>
        <p:nvSpPr>
          <p:cNvPr id="8" name="TextBox 7">
            <a:extLst>
              <a:ext uri="{FF2B5EF4-FFF2-40B4-BE49-F238E27FC236}">
                <a16:creationId xmlns:a16="http://schemas.microsoft.com/office/drawing/2014/main" id="{DAA44B52-88BD-8EF7-4805-D16F2177196D}"/>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
        <p:nvSpPr>
          <p:cNvPr id="9" name="TextBox 8">
            <a:extLst>
              <a:ext uri="{FF2B5EF4-FFF2-40B4-BE49-F238E27FC236}">
                <a16:creationId xmlns:a16="http://schemas.microsoft.com/office/drawing/2014/main" id="{26099814-280D-8618-704A-BBDBD1838886}"/>
              </a:ext>
            </a:extLst>
          </p:cNvPr>
          <p:cNvSpPr txBox="1">
            <a:spLocks noChangeArrowheads="1"/>
          </p:cNvSpPr>
          <p:nvPr userDrawn="1"/>
        </p:nvSpPr>
        <p:spPr bwMode="auto">
          <a:xfrm>
            <a:off x="5748950" y="6505446"/>
            <a:ext cx="694101"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mouritech.ai</a:t>
            </a:r>
          </a:p>
        </p:txBody>
      </p:sp>
    </p:spTree>
    <p:extLst>
      <p:ext uri="{BB962C8B-B14F-4D97-AF65-F5344CB8AC3E}">
        <p14:creationId xmlns:p14="http://schemas.microsoft.com/office/powerpoint/2010/main" val="1690463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4332EFC-8874-9402-FFAA-24886E1EEC90}"/>
              </a:ext>
            </a:extLst>
          </p:cNvPr>
          <p:cNvSpPr/>
          <p:nvPr userDrawn="1"/>
        </p:nvSpPr>
        <p:spPr>
          <a:xfrm>
            <a:off x="0" y="6370203"/>
            <a:ext cx="12192000" cy="4740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6" name="Rectangle 5">
            <a:extLst>
              <a:ext uri="{FF2B5EF4-FFF2-40B4-BE49-F238E27FC236}">
                <a16:creationId xmlns:a16="http://schemas.microsoft.com/office/drawing/2014/main" id="{B153F1D5-4EAC-FEEB-060A-C4A58B69FE48}"/>
              </a:ext>
            </a:extLst>
          </p:cNvPr>
          <p:cNvSpPr/>
          <p:nvPr userDrawn="1"/>
        </p:nvSpPr>
        <p:spPr>
          <a:xfrm>
            <a:off x="0" y="6383991"/>
            <a:ext cx="12192000" cy="4740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pic>
        <p:nvPicPr>
          <p:cNvPr id="8" name="Picture 7">
            <a:extLst>
              <a:ext uri="{FF2B5EF4-FFF2-40B4-BE49-F238E27FC236}">
                <a16:creationId xmlns:a16="http://schemas.microsoft.com/office/drawing/2014/main" id="{960ABFB1-4240-2FB0-E04A-D9295E71200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2" name="Slide Number Placeholder">
            <a:extLst>
              <a:ext uri="{FF2B5EF4-FFF2-40B4-BE49-F238E27FC236}">
                <a16:creationId xmlns:a16="http://schemas.microsoft.com/office/drawing/2014/main" id="{5A490F56-F0AB-C9BF-BFC5-5634CDA1BECB}"/>
              </a:ext>
            </a:extLst>
          </p:cNvPr>
          <p:cNvSpPr>
            <a:spLocks noGrp="1"/>
          </p:cNvSpPr>
          <p:nvPr>
            <p:ph type="sldNum" sz="quarter" idx="4"/>
          </p:nvPr>
        </p:nvSpPr>
        <p:spPr>
          <a:xfrm>
            <a:off x="11371998" y="6505446"/>
            <a:ext cx="158682" cy="161583"/>
          </a:xfrm>
          <a:prstGeom prst="rect">
            <a:avLst/>
          </a:prstGeom>
        </p:spPr>
        <p:txBody>
          <a:bodyPr vert="horz" wrap="none" lIns="0" tIns="0" rIns="0" bIns="0" rtlCol="0" anchor="ctr">
            <a:spAutoFit/>
          </a:bodyPr>
          <a:lstStyle>
            <a:lvl1pPr algn="ctr">
              <a:defRPr lang="en-US" sz="1050" smtClean="0">
                <a:solidFill>
                  <a:schemeClr val="tx1">
                    <a:lumMod val="95000"/>
                    <a:lumOff val="5000"/>
                  </a:schemeClr>
                </a:solidFill>
                <a:latin typeface="+mn-lt"/>
              </a:defRPr>
            </a:lvl1pPr>
          </a:lstStyle>
          <a:p>
            <a:fld id="{BEEECED0-1671-3D4E-80A3-A8B03FA41274}" type="slidenum">
              <a:rPr lang="en-IN" smtClean="0"/>
              <a:pPr/>
              <a:t>‹#›</a:t>
            </a:fld>
            <a:endParaRPr lang="en-IN"/>
          </a:p>
        </p:txBody>
      </p:sp>
      <p:sp>
        <p:nvSpPr>
          <p:cNvPr id="3" name="TextBox 2">
            <a:extLst>
              <a:ext uri="{FF2B5EF4-FFF2-40B4-BE49-F238E27FC236}">
                <a16:creationId xmlns:a16="http://schemas.microsoft.com/office/drawing/2014/main" id="{B1AA4D47-3357-F141-8E9B-7045F43217C2}"/>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
        <p:nvSpPr>
          <p:cNvPr id="4" name="TextBox 3">
            <a:extLst>
              <a:ext uri="{FF2B5EF4-FFF2-40B4-BE49-F238E27FC236}">
                <a16:creationId xmlns:a16="http://schemas.microsoft.com/office/drawing/2014/main" id="{42D6A8D2-3FFF-6944-6A2A-8B42D3439630}"/>
              </a:ext>
            </a:extLst>
          </p:cNvPr>
          <p:cNvSpPr txBox="1">
            <a:spLocks noChangeArrowheads="1"/>
          </p:cNvSpPr>
          <p:nvPr userDrawn="1"/>
        </p:nvSpPr>
        <p:spPr bwMode="auto">
          <a:xfrm>
            <a:off x="5748950" y="6505446"/>
            <a:ext cx="694101"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mouritech.ai</a:t>
            </a:r>
          </a:p>
        </p:txBody>
      </p:sp>
    </p:spTree>
    <p:extLst>
      <p:ext uri="{BB962C8B-B14F-4D97-AF65-F5344CB8AC3E}">
        <p14:creationId xmlns:p14="http://schemas.microsoft.com/office/powerpoint/2010/main" val="42295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3EE8D-AB3D-9ACB-5BD6-9DC07A30D714}"/>
              </a:ext>
            </a:extLst>
          </p:cNvPr>
          <p:cNvSpPr>
            <a:spLocks noGrp="1"/>
          </p:cNvSpPr>
          <p:nvPr>
            <p:ph type="title"/>
          </p:nvPr>
        </p:nvSpPr>
        <p:spPr>
          <a:xfrm>
            <a:off x="658088" y="457200"/>
            <a:ext cx="4113937" cy="1600200"/>
          </a:xfrm>
        </p:spPr>
        <p:txBody>
          <a:bodyPr lIns="90000" rIns="90000" anchor="t" anchorCtr="0"/>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FF0D0C9-5E83-EC58-2B53-0C29A9B2E373}"/>
              </a:ext>
            </a:extLst>
          </p:cNvPr>
          <p:cNvSpPr>
            <a:spLocks noGrp="1"/>
          </p:cNvSpPr>
          <p:nvPr>
            <p:ph idx="1"/>
          </p:nvPr>
        </p:nvSpPr>
        <p:spPr>
          <a:xfrm>
            <a:off x="5183188" y="457201"/>
            <a:ext cx="6347492"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64CA36D-E1F9-8D9F-D049-754943CB0DE3}"/>
              </a:ext>
            </a:extLst>
          </p:cNvPr>
          <p:cNvSpPr>
            <a:spLocks noGrp="1"/>
          </p:cNvSpPr>
          <p:nvPr>
            <p:ph type="body" sz="half" idx="2"/>
          </p:nvPr>
        </p:nvSpPr>
        <p:spPr>
          <a:xfrm>
            <a:off x="658088" y="2057400"/>
            <a:ext cx="41139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49CABF5E-6BA7-7183-1ECA-BA52D54A017C}"/>
              </a:ext>
            </a:extLst>
          </p:cNvPr>
          <p:cNvSpPr/>
          <p:nvPr userDrawn="1"/>
        </p:nvSpPr>
        <p:spPr>
          <a:xfrm>
            <a:off x="0" y="6370203"/>
            <a:ext cx="12192000" cy="4740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9" name="Rectangle 8">
            <a:extLst>
              <a:ext uri="{FF2B5EF4-FFF2-40B4-BE49-F238E27FC236}">
                <a16:creationId xmlns:a16="http://schemas.microsoft.com/office/drawing/2014/main" id="{0D0C3E33-7BCF-ADF0-B087-35F858D614E4}"/>
              </a:ext>
            </a:extLst>
          </p:cNvPr>
          <p:cNvSpPr/>
          <p:nvPr userDrawn="1"/>
        </p:nvSpPr>
        <p:spPr>
          <a:xfrm>
            <a:off x="0" y="6383991"/>
            <a:ext cx="12192000" cy="4740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pic>
        <p:nvPicPr>
          <p:cNvPr id="11" name="Picture 10">
            <a:extLst>
              <a:ext uri="{FF2B5EF4-FFF2-40B4-BE49-F238E27FC236}">
                <a16:creationId xmlns:a16="http://schemas.microsoft.com/office/drawing/2014/main" id="{EAB4F432-00DC-CFFE-1FCA-96C97AA4B33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5" name="Slide Number Placeholder">
            <a:extLst>
              <a:ext uri="{FF2B5EF4-FFF2-40B4-BE49-F238E27FC236}">
                <a16:creationId xmlns:a16="http://schemas.microsoft.com/office/drawing/2014/main" id="{B271378F-301B-C2C9-A3CA-6216D9F0074D}"/>
              </a:ext>
            </a:extLst>
          </p:cNvPr>
          <p:cNvSpPr>
            <a:spLocks noGrp="1"/>
          </p:cNvSpPr>
          <p:nvPr>
            <p:ph type="sldNum" sz="quarter" idx="4"/>
          </p:nvPr>
        </p:nvSpPr>
        <p:spPr>
          <a:xfrm>
            <a:off x="11371998" y="6505446"/>
            <a:ext cx="158682" cy="161583"/>
          </a:xfrm>
          <a:prstGeom prst="rect">
            <a:avLst/>
          </a:prstGeom>
        </p:spPr>
        <p:txBody>
          <a:bodyPr vert="horz" wrap="none" lIns="0" tIns="0" rIns="0" bIns="0" rtlCol="0" anchor="ctr">
            <a:spAutoFit/>
          </a:bodyPr>
          <a:lstStyle>
            <a:lvl1pPr algn="ctr">
              <a:defRPr lang="en-US" sz="1050" smtClean="0">
                <a:solidFill>
                  <a:schemeClr val="tx1">
                    <a:lumMod val="95000"/>
                    <a:lumOff val="5000"/>
                  </a:schemeClr>
                </a:solidFill>
                <a:latin typeface="+mn-lt"/>
              </a:defRPr>
            </a:lvl1pPr>
          </a:lstStyle>
          <a:p>
            <a:fld id="{BEEECED0-1671-3D4E-80A3-A8B03FA41274}" type="slidenum">
              <a:rPr lang="en-IN" smtClean="0"/>
              <a:pPr/>
              <a:t>‹#›</a:t>
            </a:fld>
            <a:endParaRPr lang="en-IN"/>
          </a:p>
        </p:txBody>
      </p:sp>
      <p:sp>
        <p:nvSpPr>
          <p:cNvPr id="6" name="TextBox 5">
            <a:extLst>
              <a:ext uri="{FF2B5EF4-FFF2-40B4-BE49-F238E27FC236}">
                <a16:creationId xmlns:a16="http://schemas.microsoft.com/office/drawing/2014/main" id="{DDFBBF03-23AF-B918-5CE4-A73D14303857}"/>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
        <p:nvSpPr>
          <p:cNvPr id="7" name="TextBox 6">
            <a:extLst>
              <a:ext uri="{FF2B5EF4-FFF2-40B4-BE49-F238E27FC236}">
                <a16:creationId xmlns:a16="http://schemas.microsoft.com/office/drawing/2014/main" id="{465AAD1B-55B9-956B-15B4-E47B0BA7B9FA}"/>
              </a:ext>
            </a:extLst>
          </p:cNvPr>
          <p:cNvSpPr txBox="1">
            <a:spLocks noChangeArrowheads="1"/>
          </p:cNvSpPr>
          <p:nvPr userDrawn="1"/>
        </p:nvSpPr>
        <p:spPr bwMode="auto">
          <a:xfrm>
            <a:off x="5748950" y="6505446"/>
            <a:ext cx="694101"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mouritech.ai</a:t>
            </a:r>
          </a:p>
        </p:txBody>
      </p:sp>
    </p:spTree>
    <p:extLst>
      <p:ext uri="{BB962C8B-B14F-4D97-AF65-F5344CB8AC3E}">
        <p14:creationId xmlns:p14="http://schemas.microsoft.com/office/powerpoint/2010/main" val="414993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821CB-1178-E359-959F-B9E118AB2E6F}"/>
              </a:ext>
            </a:extLst>
          </p:cNvPr>
          <p:cNvSpPr>
            <a:spLocks noGrp="1"/>
          </p:cNvSpPr>
          <p:nvPr>
            <p:ph type="title"/>
          </p:nvPr>
        </p:nvSpPr>
        <p:spPr>
          <a:xfrm>
            <a:off x="658088" y="457200"/>
            <a:ext cx="4113937" cy="1600200"/>
          </a:xfrm>
        </p:spPr>
        <p:txBody>
          <a:bodyPr lIns="90000" rIns="90000" anchor="t" anchorCtr="0"/>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6BA23E0C-F33D-2966-4365-5354E0979F65}"/>
              </a:ext>
            </a:extLst>
          </p:cNvPr>
          <p:cNvSpPr>
            <a:spLocks noGrp="1"/>
          </p:cNvSpPr>
          <p:nvPr>
            <p:ph type="pic" idx="1"/>
          </p:nvPr>
        </p:nvSpPr>
        <p:spPr>
          <a:xfrm>
            <a:off x="5183188" y="457201"/>
            <a:ext cx="6347492"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527B0CE1-911C-B8D6-4F80-2E1A1EC96206}"/>
              </a:ext>
            </a:extLst>
          </p:cNvPr>
          <p:cNvSpPr>
            <a:spLocks noGrp="1"/>
          </p:cNvSpPr>
          <p:nvPr>
            <p:ph type="body" sz="half" idx="2"/>
          </p:nvPr>
        </p:nvSpPr>
        <p:spPr>
          <a:xfrm>
            <a:off x="658088" y="2057400"/>
            <a:ext cx="41139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375260B1-78C4-0881-1968-E9A5E428D4A8}"/>
              </a:ext>
            </a:extLst>
          </p:cNvPr>
          <p:cNvSpPr/>
          <p:nvPr userDrawn="1"/>
        </p:nvSpPr>
        <p:spPr>
          <a:xfrm>
            <a:off x="0" y="6370203"/>
            <a:ext cx="12192000" cy="4740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9" name="Rectangle 8">
            <a:extLst>
              <a:ext uri="{FF2B5EF4-FFF2-40B4-BE49-F238E27FC236}">
                <a16:creationId xmlns:a16="http://schemas.microsoft.com/office/drawing/2014/main" id="{09DA09F5-EBBE-C478-2CE0-87DA84F31A21}"/>
              </a:ext>
            </a:extLst>
          </p:cNvPr>
          <p:cNvSpPr/>
          <p:nvPr userDrawn="1"/>
        </p:nvSpPr>
        <p:spPr>
          <a:xfrm>
            <a:off x="0" y="6383991"/>
            <a:ext cx="12192000" cy="4740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pic>
        <p:nvPicPr>
          <p:cNvPr id="11" name="Picture 10">
            <a:extLst>
              <a:ext uri="{FF2B5EF4-FFF2-40B4-BE49-F238E27FC236}">
                <a16:creationId xmlns:a16="http://schemas.microsoft.com/office/drawing/2014/main" id="{5A36D2F6-2EE3-A005-AACD-32F1066DB4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5" name="Slide Number Placeholder">
            <a:extLst>
              <a:ext uri="{FF2B5EF4-FFF2-40B4-BE49-F238E27FC236}">
                <a16:creationId xmlns:a16="http://schemas.microsoft.com/office/drawing/2014/main" id="{233E3C3B-F1BE-F386-D4D8-CCF5F60CAE59}"/>
              </a:ext>
            </a:extLst>
          </p:cNvPr>
          <p:cNvSpPr>
            <a:spLocks noGrp="1"/>
          </p:cNvSpPr>
          <p:nvPr>
            <p:ph type="sldNum" sz="quarter" idx="4"/>
          </p:nvPr>
        </p:nvSpPr>
        <p:spPr>
          <a:xfrm>
            <a:off x="11371998" y="6505446"/>
            <a:ext cx="158682" cy="161583"/>
          </a:xfrm>
          <a:prstGeom prst="rect">
            <a:avLst/>
          </a:prstGeom>
        </p:spPr>
        <p:txBody>
          <a:bodyPr vert="horz" wrap="none" lIns="0" tIns="0" rIns="0" bIns="0" rtlCol="0" anchor="ctr">
            <a:spAutoFit/>
          </a:bodyPr>
          <a:lstStyle>
            <a:lvl1pPr algn="ctr">
              <a:defRPr lang="en-US" sz="1050" smtClean="0">
                <a:solidFill>
                  <a:schemeClr val="tx1">
                    <a:lumMod val="95000"/>
                    <a:lumOff val="5000"/>
                  </a:schemeClr>
                </a:solidFill>
                <a:latin typeface="+mn-lt"/>
              </a:defRPr>
            </a:lvl1pPr>
          </a:lstStyle>
          <a:p>
            <a:fld id="{BEEECED0-1671-3D4E-80A3-A8B03FA41274}" type="slidenum">
              <a:rPr lang="en-IN" smtClean="0"/>
              <a:pPr/>
              <a:t>‹#›</a:t>
            </a:fld>
            <a:endParaRPr lang="en-IN"/>
          </a:p>
        </p:txBody>
      </p:sp>
      <p:sp>
        <p:nvSpPr>
          <p:cNvPr id="6" name="TextBox 5">
            <a:extLst>
              <a:ext uri="{FF2B5EF4-FFF2-40B4-BE49-F238E27FC236}">
                <a16:creationId xmlns:a16="http://schemas.microsoft.com/office/drawing/2014/main" id="{BECABE3D-A132-EF13-46ED-D566C3572F58}"/>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
        <p:nvSpPr>
          <p:cNvPr id="7" name="TextBox 6">
            <a:extLst>
              <a:ext uri="{FF2B5EF4-FFF2-40B4-BE49-F238E27FC236}">
                <a16:creationId xmlns:a16="http://schemas.microsoft.com/office/drawing/2014/main" id="{63DF717E-0944-8A4A-AA8B-A4AE494B8DD2}"/>
              </a:ext>
            </a:extLst>
          </p:cNvPr>
          <p:cNvSpPr txBox="1">
            <a:spLocks noChangeArrowheads="1"/>
          </p:cNvSpPr>
          <p:nvPr userDrawn="1"/>
        </p:nvSpPr>
        <p:spPr bwMode="auto">
          <a:xfrm>
            <a:off x="5748950" y="6505446"/>
            <a:ext cx="694101"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mouritech.ai</a:t>
            </a:r>
          </a:p>
        </p:txBody>
      </p:sp>
    </p:spTree>
    <p:extLst>
      <p:ext uri="{BB962C8B-B14F-4D97-AF65-F5344CB8AC3E}">
        <p14:creationId xmlns:p14="http://schemas.microsoft.com/office/powerpoint/2010/main" val="1512996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CA31A-2903-BD50-EAE5-D9B40528D112}"/>
              </a:ext>
            </a:extLst>
          </p:cNvPr>
          <p:cNvSpPr>
            <a:spLocks noGrp="1"/>
          </p:cNvSpPr>
          <p:nvPr>
            <p:ph type="title"/>
          </p:nvPr>
        </p:nvSpPr>
        <p:spPr/>
        <p:txBody>
          <a:bodyPr lIns="90000" rIns="90000"/>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85DDD81-E7E2-0C18-F896-324D9C4A8621}"/>
              </a:ext>
            </a:extLst>
          </p:cNvPr>
          <p:cNvSpPr>
            <a:spLocks noGrp="1"/>
          </p:cNvSpPr>
          <p:nvPr>
            <p:ph type="body" orient="vert" idx="1"/>
          </p:nvPr>
        </p:nvSpPr>
        <p:spPr>
          <a:xfrm>
            <a:off x="654907" y="1266043"/>
            <a:ext cx="10886303" cy="49109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6">
            <a:extLst>
              <a:ext uri="{FF2B5EF4-FFF2-40B4-BE49-F238E27FC236}">
                <a16:creationId xmlns:a16="http://schemas.microsoft.com/office/drawing/2014/main" id="{E414669C-D930-D880-166C-CB7D142083BE}"/>
              </a:ext>
            </a:extLst>
          </p:cNvPr>
          <p:cNvSpPr/>
          <p:nvPr userDrawn="1"/>
        </p:nvSpPr>
        <p:spPr>
          <a:xfrm>
            <a:off x="0" y="6370203"/>
            <a:ext cx="12192000" cy="4740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8" name="Rectangle 7">
            <a:extLst>
              <a:ext uri="{FF2B5EF4-FFF2-40B4-BE49-F238E27FC236}">
                <a16:creationId xmlns:a16="http://schemas.microsoft.com/office/drawing/2014/main" id="{F8C982FD-8A15-B7DE-B05E-80470C60A68D}"/>
              </a:ext>
            </a:extLst>
          </p:cNvPr>
          <p:cNvSpPr/>
          <p:nvPr userDrawn="1"/>
        </p:nvSpPr>
        <p:spPr>
          <a:xfrm>
            <a:off x="0" y="6383991"/>
            <a:ext cx="12192000" cy="4740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pic>
        <p:nvPicPr>
          <p:cNvPr id="10" name="Picture 9">
            <a:extLst>
              <a:ext uri="{FF2B5EF4-FFF2-40B4-BE49-F238E27FC236}">
                <a16:creationId xmlns:a16="http://schemas.microsoft.com/office/drawing/2014/main" id="{BA53AEF4-591A-47B5-041D-693BF1578AF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4" name="Slide Number Placeholder">
            <a:extLst>
              <a:ext uri="{FF2B5EF4-FFF2-40B4-BE49-F238E27FC236}">
                <a16:creationId xmlns:a16="http://schemas.microsoft.com/office/drawing/2014/main" id="{5FC2E05F-EB1D-9142-0943-3C31717F915B}"/>
              </a:ext>
            </a:extLst>
          </p:cNvPr>
          <p:cNvSpPr>
            <a:spLocks noGrp="1"/>
          </p:cNvSpPr>
          <p:nvPr>
            <p:ph type="sldNum" sz="quarter" idx="4"/>
          </p:nvPr>
        </p:nvSpPr>
        <p:spPr>
          <a:xfrm>
            <a:off x="11371998" y="6505446"/>
            <a:ext cx="158682" cy="161583"/>
          </a:xfrm>
          <a:prstGeom prst="rect">
            <a:avLst/>
          </a:prstGeom>
        </p:spPr>
        <p:txBody>
          <a:bodyPr vert="horz" wrap="none" lIns="0" tIns="0" rIns="0" bIns="0" rtlCol="0" anchor="ctr">
            <a:spAutoFit/>
          </a:bodyPr>
          <a:lstStyle>
            <a:lvl1pPr algn="ctr">
              <a:defRPr lang="en-US" sz="1050" smtClean="0">
                <a:solidFill>
                  <a:schemeClr val="tx1">
                    <a:lumMod val="95000"/>
                    <a:lumOff val="5000"/>
                  </a:schemeClr>
                </a:solidFill>
                <a:latin typeface="+mn-lt"/>
              </a:defRPr>
            </a:lvl1pPr>
          </a:lstStyle>
          <a:p>
            <a:fld id="{BEEECED0-1671-3D4E-80A3-A8B03FA41274}" type="slidenum">
              <a:rPr lang="en-IN" smtClean="0"/>
              <a:pPr/>
              <a:t>‹#›</a:t>
            </a:fld>
            <a:endParaRPr lang="en-IN"/>
          </a:p>
        </p:txBody>
      </p:sp>
      <p:sp>
        <p:nvSpPr>
          <p:cNvPr id="5" name="TextBox 4">
            <a:extLst>
              <a:ext uri="{FF2B5EF4-FFF2-40B4-BE49-F238E27FC236}">
                <a16:creationId xmlns:a16="http://schemas.microsoft.com/office/drawing/2014/main" id="{F15244E2-21CA-2E7E-B8F0-8EE02A02F252}"/>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
        <p:nvSpPr>
          <p:cNvPr id="6" name="TextBox 5">
            <a:extLst>
              <a:ext uri="{FF2B5EF4-FFF2-40B4-BE49-F238E27FC236}">
                <a16:creationId xmlns:a16="http://schemas.microsoft.com/office/drawing/2014/main" id="{C68AE7F3-08A2-E015-236C-F7E386AE4EF1}"/>
              </a:ext>
            </a:extLst>
          </p:cNvPr>
          <p:cNvSpPr txBox="1">
            <a:spLocks noChangeArrowheads="1"/>
          </p:cNvSpPr>
          <p:nvPr userDrawn="1"/>
        </p:nvSpPr>
        <p:spPr bwMode="auto">
          <a:xfrm>
            <a:off x="5748950" y="6505446"/>
            <a:ext cx="694101"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mouritech.ai</a:t>
            </a:r>
          </a:p>
        </p:txBody>
      </p:sp>
    </p:spTree>
    <p:extLst>
      <p:ext uri="{BB962C8B-B14F-4D97-AF65-F5344CB8AC3E}">
        <p14:creationId xmlns:p14="http://schemas.microsoft.com/office/powerpoint/2010/main" val="3050363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E76B37-D336-7690-0147-CD55966A0AC3}"/>
              </a:ext>
            </a:extLst>
          </p:cNvPr>
          <p:cNvSpPr>
            <a:spLocks noGrp="1"/>
          </p:cNvSpPr>
          <p:nvPr>
            <p:ph type="title" orient="vert"/>
          </p:nvPr>
        </p:nvSpPr>
        <p:spPr>
          <a:xfrm>
            <a:off x="8724900" y="365125"/>
            <a:ext cx="2805780" cy="5811838"/>
          </a:xfrm>
        </p:spPr>
        <p:txBody>
          <a:bodyPr vert="eaVert" lIns="90000" rIns="90000"/>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BD9BBF9-901A-43DB-E17E-9C3C1C03E106}"/>
              </a:ext>
            </a:extLst>
          </p:cNvPr>
          <p:cNvSpPr>
            <a:spLocks noGrp="1"/>
          </p:cNvSpPr>
          <p:nvPr>
            <p:ph type="body" orient="vert" idx="1"/>
          </p:nvPr>
        </p:nvSpPr>
        <p:spPr>
          <a:xfrm>
            <a:off x="658088" y="365125"/>
            <a:ext cx="7914412"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Rectangle 6">
            <a:extLst>
              <a:ext uri="{FF2B5EF4-FFF2-40B4-BE49-F238E27FC236}">
                <a16:creationId xmlns:a16="http://schemas.microsoft.com/office/drawing/2014/main" id="{17B12931-8388-1663-9F87-FD3C95A8DEC9}"/>
              </a:ext>
            </a:extLst>
          </p:cNvPr>
          <p:cNvSpPr/>
          <p:nvPr userDrawn="1"/>
        </p:nvSpPr>
        <p:spPr>
          <a:xfrm>
            <a:off x="0" y="6370203"/>
            <a:ext cx="12192000" cy="47400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8" name="Rectangle 7">
            <a:extLst>
              <a:ext uri="{FF2B5EF4-FFF2-40B4-BE49-F238E27FC236}">
                <a16:creationId xmlns:a16="http://schemas.microsoft.com/office/drawing/2014/main" id="{7D77154B-A6D0-8704-8B25-0AF35D97DAEF}"/>
              </a:ext>
            </a:extLst>
          </p:cNvPr>
          <p:cNvSpPr/>
          <p:nvPr userDrawn="1"/>
        </p:nvSpPr>
        <p:spPr>
          <a:xfrm>
            <a:off x="0" y="6383991"/>
            <a:ext cx="12192000" cy="47400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pic>
        <p:nvPicPr>
          <p:cNvPr id="10" name="Picture 9">
            <a:extLst>
              <a:ext uri="{FF2B5EF4-FFF2-40B4-BE49-F238E27FC236}">
                <a16:creationId xmlns:a16="http://schemas.microsoft.com/office/drawing/2014/main" id="{51A48412-53D3-992C-9776-1EA31015330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58088" y="6467913"/>
            <a:ext cx="344315" cy="236653"/>
          </a:xfrm>
          <a:prstGeom prst="rect">
            <a:avLst/>
          </a:prstGeom>
        </p:spPr>
      </p:pic>
      <p:sp>
        <p:nvSpPr>
          <p:cNvPr id="4" name="Slide Number Placeholder">
            <a:extLst>
              <a:ext uri="{FF2B5EF4-FFF2-40B4-BE49-F238E27FC236}">
                <a16:creationId xmlns:a16="http://schemas.microsoft.com/office/drawing/2014/main" id="{AF74D34C-EC1E-8FD3-2CE5-B6E17314D59D}"/>
              </a:ext>
            </a:extLst>
          </p:cNvPr>
          <p:cNvSpPr>
            <a:spLocks noGrp="1"/>
          </p:cNvSpPr>
          <p:nvPr>
            <p:ph type="sldNum" sz="quarter" idx="4"/>
          </p:nvPr>
        </p:nvSpPr>
        <p:spPr>
          <a:xfrm>
            <a:off x="11371998" y="6505446"/>
            <a:ext cx="158682" cy="161583"/>
          </a:xfrm>
          <a:prstGeom prst="rect">
            <a:avLst/>
          </a:prstGeom>
        </p:spPr>
        <p:txBody>
          <a:bodyPr vert="horz" wrap="none" lIns="0" tIns="0" rIns="0" bIns="0" rtlCol="0" anchor="ctr">
            <a:spAutoFit/>
          </a:bodyPr>
          <a:lstStyle>
            <a:lvl1pPr algn="ctr">
              <a:defRPr lang="en-US" sz="1050" smtClean="0">
                <a:solidFill>
                  <a:schemeClr val="tx1">
                    <a:lumMod val="95000"/>
                    <a:lumOff val="5000"/>
                  </a:schemeClr>
                </a:solidFill>
                <a:latin typeface="+mn-lt"/>
              </a:defRPr>
            </a:lvl1pPr>
          </a:lstStyle>
          <a:p>
            <a:fld id="{BEEECED0-1671-3D4E-80A3-A8B03FA41274}" type="slidenum">
              <a:rPr lang="en-IN" smtClean="0"/>
              <a:pPr/>
              <a:t>‹#›</a:t>
            </a:fld>
            <a:endParaRPr lang="en-IN"/>
          </a:p>
        </p:txBody>
      </p:sp>
      <p:sp>
        <p:nvSpPr>
          <p:cNvPr id="5" name="TextBox 4">
            <a:extLst>
              <a:ext uri="{FF2B5EF4-FFF2-40B4-BE49-F238E27FC236}">
                <a16:creationId xmlns:a16="http://schemas.microsoft.com/office/drawing/2014/main" id="{187DA26C-BAB3-2B89-14C8-406778B24D94}"/>
              </a:ext>
            </a:extLst>
          </p:cNvPr>
          <p:cNvSpPr txBox="1">
            <a:spLocks noChangeArrowheads="1"/>
          </p:cNvSpPr>
          <p:nvPr userDrawn="1"/>
        </p:nvSpPr>
        <p:spPr bwMode="auto">
          <a:xfrm>
            <a:off x="1159557" y="6505446"/>
            <a:ext cx="2226572"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 2026 MOURI Tech. All rights reserved.</a:t>
            </a:r>
          </a:p>
        </p:txBody>
      </p:sp>
      <p:sp>
        <p:nvSpPr>
          <p:cNvPr id="6" name="TextBox 5">
            <a:extLst>
              <a:ext uri="{FF2B5EF4-FFF2-40B4-BE49-F238E27FC236}">
                <a16:creationId xmlns:a16="http://schemas.microsoft.com/office/drawing/2014/main" id="{D6A64E58-40DE-3764-E7C1-3EDC0945A4E5}"/>
              </a:ext>
            </a:extLst>
          </p:cNvPr>
          <p:cNvSpPr txBox="1">
            <a:spLocks noChangeArrowheads="1"/>
          </p:cNvSpPr>
          <p:nvPr userDrawn="1"/>
        </p:nvSpPr>
        <p:spPr bwMode="auto">
          <a:xfrm>
            <a:off x="5748950" y="6505446"/>
            <a:ext cx="694101" cy="161583"/>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1050">
                <a:solidFill>
                  <a:schemeClr val="tx1">
                    <a:lumMod val="95000"/>
                    <a:lumOff val="5000"/>
                  </a:schemeClr>
                </a:solidFill>
                <a:latin typeface="+mn-lt"/>
              </a:rPr>
              <a:t>mouritech.ai</a:t>
            </a:r>
          </a:p>
        </p:txBody>
      </p:sp>
    </p:spTree>
    <p:extLst>
      <p:ext uri="{BB962C8B-B14F-4D97-AF65-F5344CB8AC3E}">
        <p14:creationId xmlns:p14="http://schemas.microsoft.com/office/powerpoint/2010/main" val="27748942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estion and Answer Slide">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A3682E7-E40F-922C-808C-50A929A4C407}"/>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p:blipFill>
        <p:spPr bwMode="auto">
          <a:xfrm>
            <a:off x="0" y="0"/>
            <a:ext cx="12192000" cy="458657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969A042-46EF-6EE8-2B5F-03EF917BF858}"/>
              </a:ext>
            </a:extLst>
          </p:cNvPr>
          <p:cNvSpPr/>
          <p:nvPr userDrawn="1"/>
        </p:nvSpPr>
        <p:spPr>
          <a:xfrm>
            <a:off x="-596" y="4586574"/>
            <a:ext cx="12193191" cy="227142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Title 1">
            <a:extLst>
              <a:ext uri="{FF2B5EF4-FFF2-40B4-BE49-F238E27FC236}">
                <a16:creationId xmlns:a16="http://schemas.microsoft.com/office/drawing/2014/main" id="{A5D52D27-EC0B-B09E-6703-4EAC5FBC93E8}"/>
              </a:ext>
            </a:extLst>
          </p:cNvPr>
          <p:cNvSpPr txBox="1">
            <a:spLocks/>
          </p:cNvSpPr>
          <p:nvPr userDrawn="1"/>
        </p:nvSpPr>
        <p:spPr>
          <a:xfrm>
            <a:off x="683418" y="4887791"/>
            <a:ext cx="10822781" cy="824414"/>
          </a:xfrm>
          <a:prstGeom prst="rect">
            <a:avLst/>
          </a:prstGeom>
        </p:spPr>
        <p:txBody>
          <a:bodyPr/>
          <a:lstStyle>
            <a:lvl1pPr marL="0" algn="l" defTabSz="914400" rtl="0" eaLnBrk="1" latinLnBrk="0" hangingPunct="1">
              <a:lnSpc>
                <a:spcPct val="90000"/>
              </a:lnSpc>
              <a:spcBef>
                <a:spcPct val="0"/>
              </a:spcBef>
              <a:buNone/>
              <a:defRPr lang="en-US" sz="3600" b="0" i="0" kern="1200" spc="-80" baseline="0" dirty="0">
                <a:gradFill>
                  <a:gsLst>
                    <a:gs pos="0">
                      <a:schemeClr val="accent3"/>
                    </a:gs>
                    <a:gs pos="90000">
                      <a:schemeClr val="accent2"/>
                    </a:gs>
                  </a:gsLst>
                  <a:lin ang="0" scaled="1"/>
                </a:gradFill>
                <a:latin typeface="+mj-lt"/>
                <a:ea typeface="+mn-ea"/>
                <a:cs typeface="+mn-cs"/>
              </a:defRPr>
            </a:lvl1pPr>
          </a:lstStyle>
          <a:p>
            <a:pPr algn="ctr"/>
            <a:r>
              <a:rPr lang="en-IN" sz="3200" b="1">
                <a:solidFill>
                  <a:srgbClr val="0070C0"/>
                </a:solidFill>
                <a:latin typeface="+mn-lt"/>
              </a:rPr>
              <a:t>Delve Deeper to Know Better!</a:t>
            </a:r>
            <a:r>
              <a:rPr lang="en-IN" sz="3200">
                <a:solidFill>
                  <a:srgbClr val="0070C0"/>
                </a:solidFill>
                <a:latin typeface="+mn-lt"/>
              </a:rPr>
              <a:t> </a:t>
            </a:r>
          </a:p>
        </p:txBody>
      </p:sp>
      <p:sp>
        <p:nvSpPr>
          <p:cNvPr id="5" name="Title 1">
            <a:extLst>
              <a:ext uri="{FF2B5EF4-FFF2-40B4-BE49-F238E27FC236}">
                <a16:creationId xmlns:a16="http://schemas.microsoft.com/office/drawing/2014/main" id="{B58EB90F-A2B5-821D-DE8E-421B722E7B0D}"/>
              </a:ext>
            </a:extLst>
          </p:cNvPr>
          <p:cNvSpPr txBox="1">
            <a:spLocks/>
          </p:cNvSpPr>
          <p:nvPr userDrawn="1"/>
        </p:nvSpPr>
        <p:spPr>
          <a:xfrm>
            <a:off x="683418" y="5460688"/>
            <a:ext cx="10822781" cy="824414"/>
          </a:xfrm>
          <a:prstGeom prst="rect">
            <a:avLst/>
          </a:prstGeom>
        </p:spPr>
        <p:txBody>
          <a:bodyPr/>
          <a:lstStyle>
            <a:lvl1pPr marL="0" algn="l" defTabSz="914400" rtl="0" eaLnBrk="1" latinLnBrk="0" hangingPunct="1">
              <a:lnSpc>
                <a:spcPct val="90000"/>
              </a:lnSpc>
              <a:spcBef>
                <a:spcPct val="0"/>
              </a:spcBef>
              <a:buNone/>
              <a:defRPr lang="en-US" sz="3600" b="0" i="0" kern="1200" spc="-80" baseline="0" dirty="0">
                <a:gradFill>
                  <a:gsLst>
                    <a:gs pos="0">
                      <a:schemeClr val="accent3"/>
                    </a:gs>
                    <a:gs pos="90000">
                      <a:schemeClr val="accent2"/>
                    </a:gs>
                  </a:gsLst>
                  <a:lin ang="0" scaled="1"/>
                </a:gradFill>
                <a:latin typeface="+mj-lt"/>
                <a:ea typeface="+mn-ea"/>
                <a:cs typeface="+mn-cs"/>
              </a:defRPr>
            </a:lvl1pPr>
          </a:lstStyle>
          <a:p>
            <a:pPr algn="ctr">
              <a:lnSpc>
                <a:spcPct val="107000"/>
              </a:lnSpc>
              <a:spcAft>
                <a:spcPts val="800"/>
              </a:spcAft>
            </a:pPr>
            <a:r>
              <a:rPr lang="en-IN" sz="3200"/>
              <a:t>Q&amp;A</a:t>
            </a:r>
            <a:endParaRPr lang="en-GB" sz="5400" b="1" spc="600">
              <a:solidFill>
                <a:schemeClr val="bg1"/>
              </a:solidFill>
              <a:latin typeface="+mn-lt"/>
            </a:endParaRPr>
          </a:p>
        </p:txBody>
      </p:sp>
    </p:spTree>
    <p:extLst>
      <p:ext uri="{BB962C8B-B14F-4D97-AF65-F5344CB8AC3E}">
        <p14:creationId xmlns:p14="http://schemas.microsoft.com/office/powerpoint/2010/main" val="2899130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A3682E7-E40F-922C-808C-50A929A4C407}"/>
              </a:ext>
            </a:extLst>
          </p:cNvPr>
          <p:cNvPicPr>
            <a:picLocks noChangeAspect="1" noChangeArrowheads="1"/>
          </p:cNvPicPr>
          <p:nvPr userDrawn="1"/>
        </p:nvPicPr>
        <p:blipFill rotWithShape="1">
          <a:blip r:embed="rId2" cstate="print">
            <a:extLst>
              <a:ext uri="{BEBA8EAE-BF5A-486C-A8C5-ECC9F3942E4B}">
                <a14:imgProps xmlns:a14="http://schemas.microsoft.com/office/drawing/2010/main">
                  <a14:imgLayer r:embed="rId3">
                    <a14:imgEffect>
                      <a14:colorTemperature colorTemp="4700"/>
                    </a14:imgEffect>
                    <a14:imgEffect>
                      <a14:saturation sat="200000"/>
                    </a14:imgEffect>
                  </a14:imgLayer>
                </a14:imgProps>
              </a:ext>
              <a:ext uri="{28A0092B-C50C-407E-A947-70E740481C1C}">
                <a14:useLocalDpi xmlns:a14="http://schemas.microsoft.com/office/drawing/2010/main"/>
              </a:ext>
            </a:extLst>
          </a:blip>
          <a:srcRect/>
          <a:stretch/>
        </p:blipFill>
        <p:spPr bwMode="auto">
          <a:xfrm>
            <a:off x="-1786" y="0"/>
            <a:ext cx="12193191" cy="378779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969A042-46EF-6EE8-2B5F-03EF917BF858}"/>
              </a:ext>
            </a:extLst>
          </p:cNvPr>
          <p:cNvSpPr/>
          <p:nvPr userDrawn="1"/>
        </p:nvSpPr>
        <p:spPr>
          <a:xfrm>
            <a:off x="-596" y="3801718"/>
            <a:ext cx="12193191" cy="30562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4" name="Rectangle 3">
            <a:extLst>
              <a:ext uri="{FF2B5EF4-FFF2-40B4-BE49-F238E27FC236}">
                <a16:creationId xmlns:a16="http://schemas.microsoft.com/office/drawing/2014/main" id="{82E67100-F728-5A40-681F-B3BC185D2E93}"/>
              </a:ext>
            </a:extLst>
          </p:cNvPr>
          <p:cNvSpPr/>
          <p:nvPr userDrawn="1"/>
        </p:nvSpPr>
        <p:spPr>
          <a:xfrm>
            <a:off x="-596" y="6116863"/>
            <a:ext cx="12193191" cy="563041"/>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TextBox 10">
            <a:extLst>
              <a:ext uri="{FF2B5EF4-FFF2-40B4-BE49-F238E27FC236}">
                <a16:creationId xmlns:a16="http://schemas.microsoft.com/office/drawing/2014/main" id="{22E8D0E7-F9F5-B3A6-0362-A13653804E54}"/>
              </a:ext>
            </a:extLst>
          </p:cNvPr>
          <p:cNvSpPr txBox="1"/>
          <p:nvPr userDrawn="1"/>
        </p:nvSpPr>
        <p:spPr>
          <a:xfrm>
            <a:off x="1067396" y="6144708"/>
            <a:ext cx="10058400" cy="530338"/>
          </a:xfrm>
          <a:prstGeom prst="rect">
            <a:avLst/>
          </a:prstGeom>
          <a:noFill/>
        </p:spPr>
        <p:txBody>
          <a:bodyPr wrap="square">
            <a:spAutoFit/>
          </a:bodyPr>
          <a:lstStyle/>
          <a:p>
            <a:pPr algn="just">
              <a:lnSpc>
                <a:spcPct val="107000"/>
              </a:lnSpc>
              <a:spcAft>
                <a:spcPts val="600"/>
              </a:spcAft>
            </a:pPr>
            <a:r>
              <a:rPr lang="en-IN" sz="900"/>
              <a:t>This document contains information that is sensitive proprietary and confidential to MOURI Tech. Disclosure of it would provide competitive advantage to others. Any information contained in this document including the information relating to MOURI Tech business information, intellectual property, data specification, pricing, solutions, and deliverables is prohibited to be reproduced. Duplication/Distribution without MOURI Tech’s written consent is prohibited and violation will be treated duly. </a:t>
            </a:r>
            <a:endParaRPr lang="en-US" sz="900"/>
          </a:p>
        </p:txBody>
      </p:sp>
      <p:sp>
        <p:nvSpPr>
          <p:cNvPr id="15" name="Rectangle 14">
            <a:extLst>
              <a:ext uri="{FF2B5EF4-FFF2-40B4-BE49-F238E27FC236}">
                <a16:creationId xmlns:a16="http://schemas.microsoft.com/office/drawing/2014/main" id="{097A5751-F219-ED3A-44AA-D14B79088660}"/>
              </a:ext>
            </a:extLst>
          </p:cNvPr>
          <p:cNvSpPr/>
          <p:nvPr userDrawn="1"/>
        </p:nvSpPr>
        <p:spPr>
          <a:xfrm rot="10800000">
            <a:off x="0" y="394730"/>
            <a:ext cx="12192000" cy="3406986"/>
          </a:xfrm>
          <a:prstGeom prst="rect">
            <a:avLst/>
          </a:prstGeom>
          <a:gradFill>
            <a:gsLst>
              <a:gs pos="75000">
                <a:srgbClr val="0094D9">
                  <a:alpha val="0"/>
                </a:srgbClr>
              </a:gs>
              <a:gs pos="0">
                <a:srgbClr val="043F7A"/>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endParaRPr lang="en-GB" sz="1400">
              <a:solidFill>
                <a:srgbClr val="FFFFFF"/>
              </a:solidFill>
              <a:latin typeface="Arial" panose="020B0604020202020204" pitchFamily="34" charset="0"/>
            </a:endParaRPr>
          </a:p>
        </p:txBody>
      </p:sp>
      <p:sp>
        <p:nvSpPr>
          <p:cNvPr id="16" name="Title 1">
            <a:extLst>
              <a:ext uri="{FF2B5EF4-FFF2-40B4-BE49-F238E27FC236}">
                <a16:creationId xmlns:a16="http://schemas.microsoft.com/office/drawing/2014/main" id="{A5D52D27-EC0B-B09E-6703-4EAC5FBC93E8}"/>
              </a:ext>
            </a:extLst>
          </p:cNvPr>
          <p:cNvSpPr txBox="1">
            <a:spLocks/>
          </p:cNvSpPr>
          <p:nvPr userDrawn="1"/>
        </p:nvSpPr>
        <p:spPr>
          <a:xfrm>
            <a:off x="683418" y="2628682"/>
            <a:ext cx="10822781" cy="824414"/>
          </a:xfrm>
          <a:prstGeom prst="rect">
            <a:avLst/>
          </a:prstGeom>
        </p:spPr>
        <p:txBody>
          <a:bodyPr/>
          <a:lstStyle>
            <a:lvl1pPr marL="0" algn="l" defTabSz="914400" rtl="0" eaLnBrk="1" latinLnBrk="0" hangingPunct="1">
              <a:lnSpc>
                <a:spcPct val="90000"/>
              </a:lnSpc>
              <a:spcBef>
                <a:spcPct val="0"/>
              </a:spcBef>
              <a:buNone/>
              <a:defRPr lang="en-US" sz="3600" b="0" i="0" kern="1200" spc="-80" baseline="0" dirty="0">
                <a:gradFill>
                  <a:gsLst>
                    <a:gs pos="0">
                      <a:schemeClr val="accent3"/>
                    </a:gs>
                    <a:gs pos="90000">
                      <a:schemeClr val="accent2"/>
                    </a:gs>
                  </a:gsLst>
                  <a:lin ang="0" scaled="1"/>
                </a:gradFill>
                <a:latin typeface="+mj-lt"/>
                <a:ea typeface="+mn-ea"/>
                <a:cs typeface="+mn-cs"/>
              </a:defRPr>
            </a:lvl1pPr>
          </a:lstStyle>
          <a:p>
            <a:pPr algn="ctr">
              <a:lnSpc>
                <a:spcPct val="107000"/>
              </a:lnSpc>
              <a:spcAft>
                <a:spcPts val="800"/>
              </a:spcAft>
            </a:pPr>
            <a:r>
              <a:rPr lang="en-GB" sz="3000" b="1">
                <a:solidFill>
                  <a:schemeClr val="bg1"/>
                </a:solidFill>
                <a:latin typeface="+mn-lt"/>
              </a:rPr>
              <a:t>LET’S BUILD AN INTELLIGENT FUTURE TOGETHER</a:t>
            </a:r>
            <a:endParaRPr lang="en-GB" sz="3600" b="1">
              <a:solidFill>
                <a:schemeClr val="bg1"/>
              </a:solidFill>
              <a:latin typeface="+mn-lt"/>
            </a:endParaRPr>
          </a:p>
        </p:txBody>
      </p:sp>
      <p:pic>
        <p:nvPicPr>
          <p:cNvPr id="18" name="Picture 17">
            <a:extLst>
              <a:ext uri="{FF2B5EF4-FFF2-40B4-BE49-F238E27FC236}">
                <a16:creationId xmlns:a16="http://schemas.microsoft.com/office/drawing/2014/main" id="{087B7CE4-CE1D-4FA2-25FB-ECC793521D67}"/>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9980335" y="394731"/>
            <a:ext cx="1165030" cy="1165030"/>
          </a:xfrm>
          <a:prstGeom prst="rect">
            <a:avLst/>
          </a:prstGeom>
        </p:spPr>
      </p:pic>
      <p:sp>
        <p:nvSpPr>
          <p:cNvPr id="20" name="Text Placeholder 2">
            <a:extLst>
              <a:ext uri="{FF2B5EF4-FFF2-40B4-BE49-F238E27FC236}">
                <a16:creationId xmlns:a16="http://schemas.microsoft.com/office/drawing/2014/main" id="{A6D4107E-F92C-67CC-0ED0-F22A5A5A0607}"/>
              </a:ext>
            </a:extLst>
          </p:cNvPr>
          <p:cNvSpPr>
            <a:spLocks noGrp="1"/>
          </p:cNvSpPr>
          <p:nvPr>
            <p:ph type="body" idx="1"/>
          </p:nvPr>
        </p:nvSpPr>
        <p:spPr>
          <a:xfrm>
            <a:off x="1074834" y="4267307"/>
            <a:ext cx="4485707" cy="1262531"/>
          </a:xfrm>
        </p:spPr>
        <p:txBody>
          <a:bodyPr>
            <a:normAutofit/>
          </a:bodyPr>
          <a:lstStyle>
            <a:lvl1pPr marL="0" indent="0">
              <a:buNone/>
              <a:defRPr sz="2000" b="1">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extBox 7">
            <a:extLst>
              <a:ext uri="{FF2B5EF4-FFF2-40B4-BE49-F238E27FC236}">
                <a16:creationId xmlns:a16="http://schemas.microsoft.com/office/drawing/2014/main" id="{8896B6F2-1099-19D4-8552-E84C650F27F7}"/>
              </a:ext>
            </a:extLst>
          </p:cNvPr>
          <p:cNvSpPr txBox="1"/>
          <p:nvPr userDrawn="1"/>
        </p:nvSpPr>
        <p:spPr>
          <a:xfrm>
            <a:off x="7900933" y="5126542"/>
            <a:ext cx="3216233" cy="276999"/>
          </a:xfrm>
          <a:prstGeom prst="rect">
            <a:avLst/>
          </a:prstGeom>
          <a:noFill/>
        </p:spPr>
        <p:txBody>
          <a:bodyPr wrap="square">
            <a:spAutoFit/>
          </a:bodyPr>
          <a:lstStyle/>
          <a:p>
            <a:pPr algn="ctr"/>
            <a:r>
              <a:rPr lang="en-US" sz="1200" dirty="0">
                <a:solidFill>
                  <a:srgbClr val="0070C0"/>
                </a:solidFill>
                <a:hlinkClick r:id="rId5">
                  <a:extLst>
                    <a:ext uri="{A12FA001-AC4F-418D-AE19-62706E023703}">
                      <ahyp:hlinkClr xmlns:ahyp="http://schemas.microsoft.com/office/drawing/2018/hyperlinkcolor" val="tx"/>
                    </a:ext>
                  </a:extLst>
                </a:hlinkClick>
              </a:rPr>
              <a:t>www.mouritech.</a:t>
            </a:r>
            <a:r>
              <a:rPr lang="en-US" sz="1200" u="sng" dirty="0">
                <a:solidFill>
                  <a:srgbClr val="0070C0"/>
                </a:solidFill>
              </a:rPr>
              <a:t>ai </a:t>
            </a:r>
            <a:r>
              <a:rPr lang="en-US" sz="1200" dirty="0">
                <a:solidFill>
                  <a:srgbClr val="0070C0"/>
                </a:solidFill>
              </a:rPr>
              <a:t>| </a:t>
            </a:r>
            <a:r>
              <a:rPr lang="en-US" sz="1200" dirty="0">
                <a:solidFill>
                  <a:srgbClr val="0070C0"/>
                </a:solidFill>
                <a:hlinkClick r:id="rId6">
                  <a:extLst>
                    <a:ext uri="{A12FA001-AC4F-418D-AE19-62706E023703}">
                      <ahyp:hlinkClr xmlns:ahyp="http://schemas.microsoft.com/office/drawing/2018/hyperlinkcolor" val="tx"/>
                    </a:ext>
                  </a:extLst>
                </a:hlinkClick>
              </a:rPr>
              <a:t>info@mouritech.com</a:t>
            </a:r>
            <a:r>
              <a:rPr lang="en-US" sz="1200" dirty="0">
                <a:solidFill>
                  <a:srgbClr val="0070C0"/>
                </a:solidFill>
              </a:rPr>
              <a:t> </a:t>
            </a:r>
          </a:p>
        </p:txBody>
      </p:sp>
      <p:pic>
        <p:nvPicPr>
          <p:cNvPr id="9" name="Picture 8" descr="A logo with a globe and a blue ribbon around it&#10;&#10;Description automatically generated">
            <a:extLst>
              <a:ext uri="{FF2B5EF4-FFF2-40B4-BE49-F238E27FC236}">
                <a16:creationId xmlns:a16="http://schemas.microsoft.com/office/drawing/2014/main" id="{B38A185E-D42E-8B0C-9D01-FB5ABE57AF2B}"/>
              </a:ext>
            </a:extLst>
          </p:cNvPr>
          <p:cNvPicPr>
            <a:picLocks noChangeAspect="1"/>
          </p:cNvPicPr>
          <p:nvPr userDrawn="1"/>
        </p:nvPicPr>
        <p:blipFill rotWithShape="1">
          <a:blip r:embed="rId7" cstate="print">
            <a:extLst>
              <a:ext uri="{28A0092B-C50C-407E-A947-70E740481C1C}">
                <a14:useLocalDpi xmlns:a14="http://schemas.microsoft.com/office/drawing/2010/main"/>
              </a:ext>
            </a:extLst>
          </a:blip>
          <a:srcRect/>
          <a:stretch/>
        </p:blipFill>
        <p:spPr>
          <a:xfrm>
            <a:off x="8503381" y="3900681"/>
            <a:ext cx="2011337" cy="1190835"/>
          </a:xfrm>
          <a:prstGeom prst="rect">
            <a:avLst/>
          </a:prstGeom>
        </p:spPr>
      </p:pic>
      <p:sp>
        <p:nvSpPr>
          <p:cNvPr id="5" name="Title 1">
            <a:extLst>
              <a:ext uri="{FF2B5EF4-FFF2-40B4-BE49-F238E27FC236}">
                <a16:creationId xmlns:a16="http://schemas.microsoft.com/office/drawing/2014/main" id="{B58EB90F-A2B5-821D-DE8E-421B722E7B0D}"/>
              </a:ext>
            </a:extLst>
          </p:cNvPr>
          <p:cNvSpPr txBox="1">
            <a:spLocks/>
          </p:cNvSpPr>
          <p:nvPr userDrawn="1"/>
        </p:nvSpPr>
        <p:spPr>
          <a:xfrm>
            <a:off x="683418" y="3150492"/>
            <a:ext cx="10822781" cy="824414"/>
          </a:xfrm>
          <a:prstGeom prst="rect">
            <a:avLst/>
          </a:prstGeom>
        </p:spPr>
        <p:txBody>
          <a:bodyPr/>
          <a:lstStyle>
            <a:lvl1pPr marL="0" algn="l" defTabSz="914400" rtl="0" eaLnBrk="1" latinLnBrk="0" hangingPunct="1">
              <a:lnSpc>
                <a:spcPct val="90000"/>
              </a:lnSpc>
              <a:spcBef>
                <a:spcPct val="0"/>
              </a:spcBef>
              <a:buNone/>
              <a:defRPr lang="en-US" sz="3600" b="0" i="0" kern="1200" spc="-80" baseline="0" dirty="0">
                <a:gradFill>
                  <a:gsLst>
                    <a:gs pos="0">
                      <a:schemeClr val="accent3"/>
                    </a:gs>
                    <a:gs pos="90000">
                      <a:schemeClr val="accent2"/>
                    </a:gs>
                  </a:gsLst>
                  <a:lin ang="0" scaled="1"/>
                </a:gradFill>
                <a:latin typeface="+mj-lt"/>
                <a:ea typeface="+mn-ea"/>
                <a:cs typeface="+mn-cs"/>
              </a:defRPr>
            </a:lvl1pPr>
          </a:lstStyle>
          <a:p>
            <a:pPr algn="ctr">
              <a:lnSpc>
                <a:spcPct val="107000"/>
              </a:lnSpc>
              <a:spcAft>
                <a:spcPts val="800"/>
              </a:spcAft>
            </a:pPr>
            <a:r>
              <a:rPr lang="en-GB" sz="2800" b="1" spc="600">
                <a:solidFill>
                  <a:schemeClr val="bg1"/>
                </a:solidFill>
                <a:latin typeface="+mn-lt"/>
              </a:rPr>
              <a:t>Thank You!</a:t>
            </a:r>
          </a:p>
        </p:txBody>
      </p:sp>
      <p:sp>
        <p:nvSpPr>
          <p:cNvPr id="6" name="TextBox 5">
            <a:extLst>
              <a:ext uri="{FF2B5EF4-FFF2-40B4-BE49-F238E27FC236}">
                <a16:creationId xmlns:a16="http://schemas.microsoft.com/office/drawing/2014/main" id="{13A2E016-28B2-4BFE-0E45-3E00844D5FB3}"/>
              </a:ext>
            </a:extLst>
          </p:cNvPr>
          <p:cNvSpPr txBox="1"/>
          <p:nvPr userDrawn="1"/>
        </p:nvSpPr>
        <p:spPr>
          <a:xfrm>
            <a:off x="1067397" y="5684851"/>
            <a:ext cx="9905986" cy="276999"/>
          </a:xfrm>
          <a:prstGeom prst="rect">
            <a:avLst/>
          </a:prstGeom>
          <a:noFill/>
        </p:spPr>
        <p:txBody>
          <a:bodyPr wrap="square">
            <a:spAutoFit/>
          </a:bodyPr>
          <a:lstStyle/>
          <a:p>
            <a:pPr algn="ctr" defTabSz="685800">
              <a:defRPr/>
            </a:pPr>
            <a:r>
              <a:rPr lang="en-US" sz="1200"/>
              <a:t>AMERICAS        |       AFRICA       |       ASIA       |       AUSTRALIA       |       EUROPE</a:t>
            </a:r>
          </a:p>
        </p:txBody>
      </p:sp>
    </p:spTree>
    <p:extLst>
      <p:ext uri="{BB962C8B-B14F-4D97-AF65-F5344CB8AC3E}">
        <p14:creationId xmlns:p14="http://schemas.microsoft.com/office/powerpoint/2010/main" val="1644129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4F598E-DFF5-ED63-54E7-40F7899264BD}"/>
              </a:ext>
            </a:extLst>
          </p:cNvPr>
          <p:cNvSpPr>
            <a:spLocks noGrp="1"/>
          </p:cNvSpPr>
          <p:nvPr>
            <p:ph type="title"/>
          </p:nvPr>
        </p:nvSpPr>
        <p:spPr>
          <a:xfrm>
            <a:off x="654907" y="308919"/>
            <a:ext cx="10886303" cy="835669"/>
          </a:xfrm>
          <a:prstGeom prst="rect">
            <a:avLst/>
          </a:prstGeom>
        </p:spPr>
        <p:txBody>
          <a:bodyPr vert="horz" lIns="90000" tIns="45720" rIns="90000" bIns="45720" rtlCol="0" anchor="t" anchorCtr="0">
            <a:normAutofit/>
          </a:bodyPr>
          <a:lstStyle/>
          <a:p>
            <a:endParaRPr lang="en-IN"/>
          </a:p>
        </p:txBody>
      </p:sp>
      <p:sp>
        <p:nvSpPr>
          <p:cNvPr id="3" name="Text Placeholder 2">
            <a:extLst>
              <a:ext uri="{FF2B5EF4-FFF2-40B4-BE49-F238E27FC236}">
                <a16:creationId xmlns:a16="http://schemas.microsoft.com/office/drawing/2014/main" id="{B54860CF-6990-C247-AAA5-3C384DCF6ABE}"/>
              </a:ext>
            </a:extLst>
          </p:cNvPr>
          <p:cNvSpPr>
            <a:spLocks noGrp="1"/>
          </p:cNvSpPr>
          <p:nvPr>
            <p:ph type="body" idx="1"/>
          </p:nvPr>
        </p:nvSpPr>
        <p:spPr>
          <a:xfrm>
            <a:off x="654907" y="1825625"/>
            <a:ext cx="1088630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171EEF4-59A9-66BF-AA30-E635DC8DBD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IN"/>
          </a:p>
        </p:txBody>
      </p:sp>
      <p:sp>
        <p:nvSpPr>
          <p:cNvPr id="5" name="Footer Placeholder 4">
            <a:extLst>
              <a:ext uri="{FF2B5EF4-FFF2-40B4-BE49-F238E27FC236}">
                <a16:creationId xmlns:a16="http://schemas.microsoft.com/office/drawing/2014/main" id="{D0FFBE79-CA29-9212-28F8-0C2EA608A1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49B7870-F546-F5B2-60CB-018D49EB61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1F4024-27A5-4149-8F35-9F5FF9766DA7}" type="slidenum">
              <a:rPr lang="en-IN" smtClean="0"/>
              <a:t>‹#›</a:t>
            </a:fld>
            <a:endParaRPr lang="en-IN"/>
          </a:p>
        </p:txBody>
      </p:sp>
    </p:spTree>
    <p:extLst>
      <p:ext uri="{BB962C8B-B14F-4D97-AF65-F5344CB8AC3E}">
        <p14:creationId xmlns:p14="http://schemas.microsoft.com/office/powerpoint/2010/main" val="402834678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3" r:id="rId13"/>
    <p:sldLayoutId id="2147483682" r:id="rId14"/>
  </p:sldLayoutIdLst>
  <p:hf hdr="0" ftr="0" dt="0"/>
  <p:txStyles>
    <p:titleStyle>
      <a:lvl1pPr algn="l" defTabSz="914400" rtl="0" eaLnBrk="1" latinLnBrk="0" hangingPunct="1">
        <a:lnSpc>
          <a:spcPct val="90000"/>
        </a:lnSpc>
        <a:spcBef>
          <a:spcPct val="0"/>
        </a:spcBef>
        <a:buNone/>
        <a:defRPr sz="2800" b="1" kern="1200">
          <a:solidFill>
            <a:srgbClr val="0070C0"/>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77C2E8"/>
        </a:buClr>
        <a:buFont typeface="Wingdings" panose="05000000000000000000" pitchFamily="2" charset="2"/>
        <a:buChar char="§"/>
        <a:defRPr sz="2800" kern="1200">
          <a:solidFill>
            <a:srgbClr val="595959"/>
          </a:solidFill>
          <a:latin typeface="+mn-lt"/>
          <a:ea typeface="+mn-ea"/>
          <a:cs typeface="+mn-cs"/>
        </a:defRPr>
      </a:lvl1pPr>
      <a:lvl2pPr marL="685800" indent="-228600" algn="l" defTabSz="914400" rtl="0" eaLnBrk="1" latinLnBrk="0" hangingPunct="1">
        <a:lnSpc>
          <a:spcPct val="90000"/>
        </a:lnSpc>
        <a:spcBef>
          <a:spcPts val="500"/>
        </a:spcBef>
        <a:buClr>
          <a:srgbClr val="77C2E8"/>
        </a:buClr>
        <a:buFont typeface="Calibri" panose="020F0502020204030204" pitchFamily="34" charset="0"/>
        <a:buChar char="-"/>
        <a:defRPr sz="2400" kern="1200">
          <a:solidFill>
            <a:srgbClr val="595959"/>
          </a:solidFill>
          <a:latin typeface="+mn-lt"/>
          <a:ea typeface="+mn-ea"/>
          <a:cs typeface="+mn-cs"/>
        </a:defRPr>
      </a:lvl2pPr>
      <a:lvl3pPr marL="1143000" indent="-228600" algn="l" defTabSz="914400" rtl="0" eaLnBrk="1" latinLnBrk="0" hangingPunct="1">
        <a:lnSpc>
          <a:spcPct val="90000"/>
        </a:lnSpc>
        <a:spcBef>
          <a:spcPts val="500"/>
        </a:spcBef>
        <a:buClr>
          <a:srgbClr val="77C2E8"/>
        </a:buClr>
        <a:buFont typeface="Wingdings" panose="05000000000000000000" pitchFamily="2" charset="2"/>
        <a:buChar char="§"/>
        <a:defRPr sz="2000" kern="1200">
          <a:solidFill>
            <a:srgbClr val="595959"/>
          </a:solidFill>
          <a:latin typeface="+mn-lt"/>
          <a:ea typeface="+mn-ea"/>
          <a:cs typeface="+mn-cs"/>
        </a:defRPr>
      </a:lvl3pPr>
      <a:lvl4pPr marL="1600200" indent="-228600" algn="l" defTabSz="914400" rtl="0" eaLnBrk="1" latinLnBrk="0" hangingPunct="1">
        <a:lnSpc>
          <a:spcPct val="90000"/>
        </a:lnSpc>
        <a:spcBef>
          <a:spcPts val="500"/>
        </a:spcBef>
        <a:buClr>
          <a:srgbClr val="77C2E8"/>
        </a:buClr>
        <a:buFont typeface="Arial" panose="020B0604020202020204" pitchFamily="34" charset="0"/>
        <a:buChar char="•"/>
        <a:defRPr sz="1800" kern="1200">
          <a:solidFill>
            <a:srgbClr val="595959"/>
          </a:solidFill>
          <a:latin typeface="+mn-lt"/>
          <a:ea typeface="+mn-ea"/>
          <a:cs typeface="+mn-cs"/>
        </a:defRPr>
      </a:lvl4pPr>
      <a:lvl5pPr marL="2057400" indent="-228600" algn="l" defTabSz="914400" rtl="0" eaLnBrk="1" latinLnBrk="0" hangingPunct="1">
        <a:lnSpc>
          <a:spcPct val="90000"/>
        </a:lnSpc>
        <a:spcBef>
          <a:spcPts val="500"/>
        </a:spcBef>
        <a:buClr>
          <a:srgbClr val="77C2E8"/>
        </a:buClr>
        <a:buFont typeface="Courier New" panose="02070309020205020404" pitchFamily="49" charset="0"/>
        <a:buChar char="o"/>
        <a:defRPr sz="1800" kern="1200">
          <a:solidFill>
            <a:srgbClr val="59595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3D7AA-CB2F-5C5F-A633-258CE8EFDB8D}"/>
            </a:ext>
          </a:extLst>
        </p:cNvPr>
        <p:cNvGrpSpPr/>
        <p:nvPr/>
      </p:nvGrpSpPr>
      <p:grpSpPr>
        <a:xfrm>
          <a:off x="0" y="0"/>
          <a:ext cx="0" cy="0"/>
          <a:chOff x="0" y="0"/>
          <a:chExt cx="0" cy="0"/>
        </a:xfrm>
      </p:grpSpPr>
      <p:pic>
        <p:nvPicPr>
          <p:cNvPr id="7" name="Picture Placeholder 25">
            <a:extLst>
              <a:ext uri="{FF2B5EF4-FFF2-40B4-BE49-F238E27FC236}">
                <a16:creationId xmlns:a16="http://schemas.microsoft.com/office/drawing/2014/main" id="{5B615AD8-4474-4833-8FEB-99884BDBC393}"/>
              </a:ext>
            </a:extLst>
          </p:cNvPr>
          <p:cNvPicPr>
            <a:picLocks noGrp="1" noChangeAspect="1"/>
          </p:cNvPicPr>
          <p:nvPr>
            <p:ph type="pic" sz="quarter" idx="17"/>
          </p:nvPr>
        </p:nvPicPr>
        <p:blipFill rotWithShape="1">
          <a:blip r:embed="rId2" cstate="print">
            <a:extLst>
              <a:ext uri="{28A0092B-C50C-407E-A947-70E740481C1C}">
                <a14:useLocalDpi xmlns:a14="http://schemas.microsoft.com/office/drawing/2010/main"/>
              </a:ext>
            </a:extLst>
          </a:blip>
          <a:srcRect t="549" b="549"/>
          <a:stretch/>
        </p:blipFill>
        <p:spPr>
          <a:prstGeom prst="rect">
            <a:avLst/>
          </a:prstGeom>
          <a:noFill/>
        </p:spPr>
      </p:pic>
      <p:sp>
        <p:nvSpPr>
          <p:cNvPr id="2" name="Subtitle 2">
            <a:extLst>
              <a:ext uri="{FF2B5EF4-FFF2-40B4-BE49-F238E27FC236}">
                <a16:creationId xmlns:a16="http://schemas.microsoft.com/office/drawing/2014/main" id="{9833A967-6251-CB22-633A-0A0AC91AAE04}"/>
              </a:ext>
            </a:extLst>
          </p:cNvPr>
          <p:cNvSpPr txBox="1">
            <a:spLocks/>
          </p:cNvSpPr>
          <p:nvPr/>
        </p:nvSpPr>
        <p:spPr>
          <a:xfrm>
            <a:off x="4624384" y="6277787"/>
            <a:ext cx="2943232" cy="35926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77C2E8"/>
              </a:buClr>
              <a:buFont typeface="Wingdings" panose="05000000000000000000" pitchFamily="2" charset="2"/>
              <a:buNone/>
              <a:defRPr sz="1800" kern="1200">
                <a:solidFill>
                  <a:schemeClr val="bg1"/>
                </a:solidFill>
                <a:latin typeface="+mn-lt"/>
                <a:ea typeface="+mn-ea"/>
                <a:cs typeface="+mn-cs"/>
              </a:defRPr>
            </a:lvl1pPr>
            <a:lvl2pPr marL="457200" indent="0" algn="ctr" defTabSz="914400" rtl="0" eaLnBrk="1" latinLnBrk="0" hangingPunct="1">
              <a:lnSpc>
                <a:spcPct val="90000"/>
              </a:lnSpc>
              <a:spcBef>
                <a:spcPts val="500"/>
              </a:spcBef>
              <a:buClr>
                <a:srgbClr val="77C2E8"/>
              </a:buClr>
              <a:buFont typeface="Calibri" panose="020F0502020204030204" pitchFamily="34" charset="0"/>
              <a:buNone/>
              <a:defRPr sz="2000" kern="1200">
                <a:solidFill>
                  <a:srgbClr val="595959"/>
                </a:solidFill>
                <a:latin typeface="+mn-lt"/>
                <a:ea typeface="+mn-ea"/>
                <a:cs typeface="+mn-cs"/>
              </a:defRPr>
            </a:lvl2pPr>
            <a:lvl3pPr marL="914400" indent="0" algn="ctr" defTabSz="914400" rtl="0" eaLnBrk="1" latinLnBrk="0" hangingPunct="1">
              <a:lnSpc>
                <a:spcPct val="90000"/>
              </a:lnSpc>
              <a:spcBef>
                <a:spcPts val="500"/>
              </a:spcBef>
              <a:buClr>
                <a:srgbClr val="77C2E8"/>
              </a:buClr>
              <a:buFont typeface="Wingdings" panose="05000000000000000000" pitchFamily="2" charset="2"/>
              <a:buNone/>
              <a:defRPr sz="1800" kern="1200">
                <a:solidFill>
                  <a:srgbClr val="595959"/>
                </a:solidFill>
                <a:latin typeface="+mn-lt"/>
                <a:ea typeface="+mn-ea"/>
                <a:cs typeface="+mn-cs"/>
              </a:defRPr>
            </a:lvl3pPr>
            <a:lvl4pPr marL="1371600" indent="0" algn="ctr" defTabSz="914400" rtl="0" eaLnBrk="1" latinLnBrk="0" hangingPunct="1">
              <a:lnSpc>
                <a:spcPct val="90000"/>
              </a:lnSpc>
              <a:spcBef>
                <a:spcPts val="500"/>
              </a:spcBef>
              <a:buClr>
                <a:srgbClr val="77C2E8"/>
              </a:buClr>
              <a:buFont typeface="Arial" panose="020B0604020202020204" pitchFamily="34" charset="0"/>
              <a:buNone/>
              <a:defRPr sz="1600" kern="1200">
                <a:solidFill>
                  <a:srgbClr val="595959"/>
                </a:solidFill>
                <a:latin typeface="+mn-lt"/>
                <a:ea typeface="+mn-ea"/>
                <a:cs typeface="+mn-cs"/>
              </a:defRPr>
            </a:lvl4pPr>
            <a:lvl5pPr marL="1828800" indent="0" algn="ctr" defTabSz="914400" rtl="0" eaLnBrk="1" latinLnBrk="0" hangingPunct="1">
              <a:lnSpc>
                <a:spcPct val="90000"/>
              </a:lnSpc>
              <a:spcBef>
                <a:spcPts val="500"/>
              </a:spcBef>
              <a:buClr>
                <a:srgbClr val="77C2E8"/>
              </a:buClr>
              <a:buFont typeface="Courier New" panose="02070309020205020404" pitchFamily="49" charset="0"/>
              <a:buNone/>
              <a:defRPr sz="1600" kern="1200">
                <a:solidFill>
                  <a:srgbClr val="595959"/>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IN" spc="300"/>
              <a:t>CORPORATE PROFILE</a:t>
            </a:r>
          </a:p>
        </p:txBody>
      </p:sp>
      <p:sp>
        <p:nvSpPr>
          <p:cNvPr id="10" name="Title 3">
            <a:extLst>
              <a:ext uri="{FF2B5EF4-FFF2-40B4-BE49-F238E27FC236}">
                <a16:creationId xmlns:a16="http://schemas.microsoft.com/office/drawing/2014/main" id="{D8ED0E12-89D3-6766-9EF7-BE15430C3D94}"/>
              </a:ext>
            </a:extLst>
          </p:cNvPr>
          <p:cNvSpPr txBox="1">
            <a:spLocks/>
          </p:cNvSpPr>
          <p:nvPr/>
        </p:nvSpPr>
        <p:spPr>
          <a:xfrm>
            <a:off x="568035" y="1905900"/>
            <a:ext cx="6098578" cy="1523100"/>
          </a:xfrm>
          <a:prstGeom prst="rect">
            <a:avLst/>
          </a:prstGeom>
        </p:spPr>
        <p:txBody>
          <a:bodyPr vert="horz" lIns="90000" tIns="45720" rIns="90000" bIns="45720" rtlCol="0" anchor="t" anchorCtr="0">
            <a:noAutofit/>
          </a:bodyPr>
          <a:lstStyle>
            <a:lvl1pPr algn="l" defTabSz="914400" rtl="0" eaLnBrk="1" latinLnBrk="0" hangingPunct="1">
              <a:lnSpc>
                <a:spcPct val="105000"/>
              </a:lnSpc>
              <a:spcBef>
                <a:spcPct val="0"/>
              </a:spcBef>
              <a:buNone/>
              <a:defRPr sz="3200" b="1" kern="1200">
                <a:solidFill>
                  <a:schemeClr val="bg1"/>
                </a:solidFill>
                <a:latin typeface="+mn-lt"/>
                <a:ea typeface="+mj-ea"/>
                <a:cs typeface="+mj-cs"/>
              </a:defRPr>
            </a:lvl1pPr>
          </a:lstStyle>
          <a:p>
            <a:r>
              <a:rPr lang="en-US"/>
              <a:t>A TRUSTED GLOBAL</a:t>
            </a:r>
            <a:br>
              <a:rPr lang="en-US"/>
            </a:br>
            <a:r>
              <a:rPr lang="en-US"/>
              <a:t>ENTERPRISE  SOLUTIONS PROVIDER</a:t>
            </a:r>
          </a:p>
        </p:txBody>
      </p:sp>
      <p:sp>
        <p:nvSpPr>
          <p:cNvPr id="3" name="Kicker">
            <a:extLst>
              <a:ext uri="{FF2B5EF4-FFF2-40B4-BE49-F238E27FC236}">
                <a16:creationId xmlns:a16="http://schemas.microsoft.com/office/drawing/2014/main" id="{68DED451-F770-6EE7-C886-CD19EFDCF3B1}"/>
              </a:ext>
            </a:extLst>
          </p:cNvPr>
          <p:cNvSpPr txBox="1"/>
          <p:nvPr/>
        </p:nvSpPr>
        <p:spPr>
          <a:xfrm>
            <a:off x="5519928" y="2788920"/>
            <a:ext cx="5672328" cy="36576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400" b="1" kern="0" spc="300" dirty="0">
                <a:solidFill>
                  <a:schemeClr val="bg1"/>
                </a:solidFill>
              </a:rPr>
              <a:t>MOURI TECH  ·  AI.6 HACKATHON</a:t>
            </a:r>
            <a:endParaRPr lang="en-US" sz="1400" dirty="0">
              <a:solidFill>
                <a:schemeClr val="bg1"/>
              </a:solidFill>
            </a:endParaRPr>
          </a:p>
        </p:txBody>
      </p:sp>
      <p:sp>
        <p:nvSpPr>
          <p:cNvPr id="4" name="Text 0">
            <a:extLst>
              <a:ext uri="{FF2B5EF4-FFF2-40B4-BE49-F238E27FC236}">
                <a16:creationId xmlns:a16="http://schemas.microsoft.com/office/drawing/2014/main" id="{6E96A3DE-05F2-B3B2-1E65-286053B0EE6D}"/>
              </a:ext>
            </a:extLst>
          </p:cNvPr>
          <p:cNvSpPr>
            <a:spLocks noGrp="1"/>
          </p:cNvSpPr>
          <p:nvPr/>
        </p:nvSpPr>
        <p:spPr>
          <a:xfrm>
            <a:off x="5519928" y="3246120"/>
            <a:ext cx="5672328" cy="1188720"/>
          </a:xfrm>
          <a:prstGeom prst="rect">
            <a:avLst/>
          </a:prstGeom>
          <a:noFill/>
          <a:ln/>
        </p:spPr>
        <p:txBody>
          <a:bodyPr wrap="square" lIns="0" tIns="0" rIns="0" bIns="0" rtlCol="0" anchor="b"/>
          <a:lstStyle>
            <a:lvl1pPr marL="0" indent="0" algn="l" defTabSz="914400" rtl="0" eaLnBrk="1" latinLnBrk="0" hangingPunct="1">
              <a:spcBef>
                <a:spcPct val="0"/>
              </a:spcBef>
              <a:buNone/>
              <a:defRPr lang="en-US" sz="6000" b="1" kern="1200" dirty="0">
                <a:solidFill>
                  <a:schemeClr val="bg1"/>
                </a:solidFill>
                <a:latin typeface="+mj-lt"/>
                <a:ea typeface="+mj-ea"/>
                <a:cs typeface="+mj-cs"/>
              </a:defRPr>
            </a:lvl1pPr>
          </a:lstStyle>
          <a:p>
            <a:pPr marL="0" indent="0" algn="l">
              <a:buNone/>
            </a:pPr>
            <a:r>
              <a:rPr lang="en-US" sz="6000" b="1" dirty="0"/>
              <a:t>Final Demo</a:t>
            </a:r>
            <a:endParaRPr lang="en-US" sz="6000" dirty="0"/>
          </a:p>
        </p:txBody>
      </p:sp>
      <p:sp>
        <p:nvSpPr>
          <p:cNvPr id="5" name="Text 0">
            <a:extLst>
              <a:ext uri="{FF2B5EF4-FFF2-40B4-BE49-F238E27FC236}">
                <a16:creationId xmlns:a16="http://schemas.microsoft.com/office/drawing/2014/main" id="{9A9F2392-4E54-F2E8-6098-A157415BE5D6}"/>
              </a:ext>
            </a:extLst>
          </p:cNvPr>
          <p:cNvSpPr>
            <a:spLocks noGrp="1"/>
          </p:cNvSpPr>
          <p:nvPr/>
        </p:nvSpPr>
        <p:spPr>
          <a:xfrm>
            <a:off x="5519928" y="4617720"/>
            <a:ext cx="5672328" cy="640080"/>
          </a:xfrm>
          <a:prstGeom prst="rect">
            <a:avLst/>
          </a:prstGeom>
          <a:noFill/>
          <a:ln/>
        </p:spPr>
        <p:txBody>
          <a:bodyPr wrap="square" lIns="0" tIns="0" rIns="0" bIns="0" rtlCol="0" anchor="t"/>
          <a:lstStyle>
            <a:lvl1pPr marL="0" indent="0" algn="l" defTabSz="914400" rtl="0" eaLnBrk="1" latinLnBrk="0" hangingPunct="1">
              <a:spcBef>
                <a:spcPct val="20000"/>
              </a:spcBef>
              <a:buFont typeface="Arial" pitchFamily="34" charset="0"/>
              <a:buNone/>
              <a:defRPr lang="en-US" sz="3000" b="1" kern="1200" dirty="0">
                <a:solidFill>
                  <a:schemeClr val="accent2"/>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3000" b="1" dirty="0">
                <a:solidFill>
                  <a:schemeClr val="bg1"/>
                </a:solidFill>
              </a:rPr>
              <a:t>[Team name]</a:t>
            </a:r>
            <a:endParaRPr lang="en-US" sz="3000" dirty="0">
              <a:solidFill>
                <a:schemeClr val="bg1"/>
              </a:solidFill>
            </a:endParaRPr>
          </a:p>
        </p:txBody>
      </p:sp>
    </p:spTree>
    <p:extLst>
      <p:ext uri="{BB962C8B-B14F-4D97-AF65-F5344CB8AC3E}">
        <p14:creationId xmlns:p14="http://schemas.microsoft.com/office/powerpoint/2010/main" val="1102295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0E51E9-D43D-A5A0-1DC9-D2B5F9DF815D}"/>
              </a:ext>
            </a:extLst>
          </p:cNvPr>
          <p:cNvSpPr>
            <a:spLocks noGrp="1"/>
          </p:cNvSpPr>
          <p:nvPr>
            <p:ph type="sldNum" sz="quarter" idx="4"/>
          </p:nvPr>
        </p:nvSpPr>
        <p:spPr/>
        <p:txBody>
          <a:bodyPr/>
          <a:lstStyle/>
          <a:p>
            <a:fld id="{BEEECED0-1671-3D4E-80A3-A8B03FA41274}" type="slidenum">
              <a:rPr lang="en-IN" smtClean="0"/>
              <a:pPr/>
              <a:t>2</a:t>
            </a:fld>
            <a:endParaRPr lang="en-IN"/>
          </a:p>
        </p:txBody>
      </p:sp>
      <p:sp>
        <p:nvSpPr>
          <p:cNvPr id="11" name="Text 0">
            <a:extLst>
              <a:ext uri="{FF2B5EF4-FFF2-40B4-BE49-F238E27FC236}">
                <a16:creationId xmlns:a16="http://schemas.microsoft.com/office/drawing/2014/main" id="{548C6DB3-71FC-5C14-B1C8-8273A97452A8}"/>
              </a:ext>
            </a:extLst>
          </p:cNvPr>
          <p:cNvSpPr txBox="1">
            <a:spLocks/>
          </p:cNvSpPr>
          <p:nvPr/>
        </p:nvSpPr>
        <p:spPr>
          <a:xfrm>
            <a:off x="439008" y="190971"/>
            <a:ext cx="11064240" cy="731520"/>
          </a:xfrm>
          <a:prstGeom prst="rect">
            <a:avLst/>
          </a:prstGeom>
          <a:noFill/>
          <a:ln/>
        </p:spPr>
        <p:txBody>
          <a:bodyPr wrap="square" lIns="0" tIns="0" rIns="0" bIns="0" rtlCol="0" anchor="ctr"/>
          <a:lstStyle>
            <a:lvl1pPr algn="l" defTabSz="914400" rtl="0" eaLnBrk="1" latinLnBrk="0" hangingPunct="1">
              <a:lnSpc>
                <a:spcPct val="90000"/>
              </a:lnSpc>
              <a:spcBef>
                <a:spcPct val="0"/>
              </a:spcBef>
              <a:buNone/>
              <a:defRPr sz="2800" b="1" kern="1200">
                <a:solidFill>
                  <a:srgbClr val="0070C0"/>
                </a:solidFill>
                <a:latin typeface="+mn-lt"/>
                <a:ea typeface="+mj-ea"/>
                <a:cs typeface="+mj-cs"/>
              </a:defRPr>
            </a:lvl1pPr>
          </a:lstStyle>
          <a:p>
            <a:r>
              <a:rPr lang="en-US" sz="3600">
                <a:solidFill>
                  <a:schemeClr val="tx1"/>
                </a:solidFill>
              </a:rPr>
              <a:t>Meet the team</a:t>
            </a:r>
            <a:endParaRPr lang="en-US" sz="3600" dirty="0"/>
          </a:p>
        </p:txBody>
      </p:sp>
      <p:sp>
        <p:nvSpPr>
          <p:cNvPr id="12" name="Identity card">
            <a:extLst>
              <a:ext uri="{FF2B5EF4-FFF2-40B4-BE49-F238E27FC236}">
                <a16:creationId xmlns:a16="http://schemas.microsoft.com/office/drawing/2014/main" id="{862ADC2C-2D56-19AC-B8E2-A4109E01BCC3}"/>
              </a:ext>
            </a:extLst>
          </p:cNvPr>
          <p:cNvSpPr/>
          <p:nvPr/>
        </p:nvSpPr>
        <p:spPr>
          <a:xfrm>
            <a:off x="439008" y="1151091"/>
            <a:ext cx="3703320" cy="4800600"/>
          </a:xfrm>
          <a:prstGeom prst="roundRect">
            <a:avLst>
              <a:gd name="adj" fmla="val 2963"/>
            </a:avLst>
          </a:prstGeom>
          <a:solidFill>
            <a:srgbClr val="21087E"/>
          </a:solidFill>
          <a:ln/>
        </p:spPr>
        <p:txBody>
          <a:bodyPr/>
          <a:lstStyle/>
          <a:p>
            <a:endParaRPr lang="en-IN"/>
          </a:p>
        </p:txBody>
      </p:sp>
      <p:sp>
        <p:nvSpPr>
          <p:cNvPr id="13" name="Identity icon bg">
            <a:extLst>
              <a:ext uri="{FF2B5EF4-FFF2-40B4-BE49-F238E27FC236}">
                <a16:creationId xmlns:a16="http://schemas.microsoft.com/office/drawing/2014/main" id="{DC75CCD9-19BE-81A8-C49E-7B41083705AB}"/>
              </a:ext>
            </a:extLst>
          </p:cNvPr>
          <p:cNvSpPr/>
          <p:nvPr/>
        </p:nvSpPr>
        <p:spPr>
          <a:xfrm>
            <a:off x="759048" y="1516851"/>
            <a:ext cx="731520" cy="731520"/>
          </a:xfrm>
          <a:prstGeom prst="ellipse">
            <a:avLst/>
          </a:prstGeom>
          <a:solidFill>
            <a:schemeClr val="tx1">
              <a:lumMod val="50000"/>
              <a:lumOff val="50000"/>
            </a:schemeClr>
          </a:solidFill>
          <a:ln>
            <a:noFill/>
          </a:ln>
        </p:spPr>
        <p:txBody>
          <a:bodyPr/>
          <a:lstStyle/>
          <a:p>
            <a:endParaRPr lang="en-IN"/>
          </a:p>
        </p:txBody>
      </p:sp>
      <p:pic>
        <p:nvPicPr>
          <p:cNvPr id="36" name="Identity icon" descr="preencoded.png">
            <a:extLst>
              <a:ext uri="{FF2B5EF4-FFF2-40B4-BE49-F238E27FC236}">
                <a16:creationId xmlns:a16="http://schemas.microsoft.com/office/drawing/2014/main" id="{E0CEDC40-F444-EB69-8CE8-7BB13085A335}"/>
              </a:ext>
            </a:extLst>
          </p:cNvPr>
          <p:cNvPicPr>
            <a:picLocks noChangeAspect="1"/>
          </p:cNvPicPr>
          <p:nvPr/>
        </p:nvPicPr>
        <p:blipFill>
          <a:blip r:embed="rId2"/>
          <a:stretch>
            <a:fillRect/>
          </a:stretch>
        </p:blipFill>
        <p:spPr>
          <a:xfrm>
            <a:off x="923640" y="1681443"/>
            <a:ext cx="402336" cy="402336"/>
          </a:xfrm>
          <a:prstGeom prst="rect">
            <a:avLst/>
          </a:prstGeom>
        </p:spPr>
      </p:pic>
      <p:sp>
        <p:nvSpPr>
          <p:cNvPr id="37" name="Text 3">
            <a:extLst>
              <a:ext uri="{FF2B5EF4-FFF2-40B4-BE49-F238E27FC236}">
                <a16:creationId xmlns:a16="http://schemas.microsoft.com/office/drawing/2014/main" id="{040152D4-4909-E9D6-775F-5E2FFA20E63D}"/>
              </a:ext>
            </a:extLst>
          </p:cNvPr>
          <p:cNvSpPr txBox="1"/>
          <p:nvPr/>
        </p:nvSpPr>
        <p:spPr>
          <a:xfrm>
            <a:off x="759048" y="2522691"/>
            <a:ext cx="3108960" cy="274320"/>
          </a:xfrm>
          <a:prstGeom prst="rect">
            <a:avLst/>
          </a:prstGeom>
          <a:noFill/>
          <a:ln/>
        </p:spPr>
        <p:txBody>
          <a:bodyPr wrap="square" lIns="0" tIns="0" rIns="0" bIns="0" rtlCol="0" anchor="ctr"/>
          <a:lstStyle/>
          <a:p>
            <a:pPr marL="0" indent="0">
              <a:buNone/>
            </a:pPr>
            <a:r>
              <a:rPr lang="en-US" sz="1200" b="1" kern="0" spc="200" dirty="0">
                <a:solidFill>
                  <a:schemeClr val="bg1"/>
                </a:solidFill>
              </a:rPr>
              <a:t>TEAM IDENTITY</a:t>
            </a:r>
            <a:endParaRPr lang="en-US" sz="1200" dirty="0">
              <a:solidFill>
                <a:schemeClr val="bg1"/>
              </a:solidFill>
            </a:endParaRPr>
          </a:p>
        </p:txBody>
      </p:sp>
      <p:sp>
        <p:nvSpPr>
          <p:cNvPr id="38" name="Team name">
            <a:extLst>
              <a:ext uri="{FF2B5EF4-FFF2-40B4-BE49-F238E27FC236}">
                <a16:creationId xmlns:a16="http://schemas.microsoft.com/office/drawing/2014/main" id="{80608026-BB9E-C6E7-4575-89873AE70084}"/>
              </a:ext>
            </a:extLst>
          </p:cNvPr>
          <p:cNvSpPr txBox="1"/>
          <p:nvPr/>
        </p:nvSpPr>
        <p:spPr>
          <a:xfrm>
            <a:off x="759048" y="2842731"/>
            <a:ext cx="3108960" cy="822960"/>
          </a:xfrm>
          <a:prstGeom prst="rect">
            <a:avLst/>
          </a:prstGeom>
          <a:noFill/>
          <a:ln/>
        </p:spPr>
        <p:txBody>
          <a:bodyPr wrap="square" lIns="0" tIns="0" rIns="0" bIns="0" rtlCol="0" anchor="t"/>
          <a:lstStyle/>
          <a:p>
            <a:pPr marL="0" indent="0">
              <a:buNone/>
            </a:pPr>
            <a:r>
              <a:rPr lang="en-US" sz="3000" b="1" dirty="0">
                <a:solidFill>
                  <a:schemeClr val="bg1"/>
                </a:solidFill>
              </a:rPr>
              <a:t>[Team name]</a:t>
            </a:r>
            <a:endParaRPr lang="en-US" sz="3000" dirty="0"/>
          </a:p>
        </p:txBody>
      </p:sp>
      <p:sp>
        <p:nvSpPr>
          <p:cNvPr id="39" name="Member count">
            <a:extLst>
              <a:ext uri="{FF2B5EF4-FFF2-40B4-BE49-F238E27FC236}">
                <a16:creationId xmlns:a16="http://schemas.microsoft.com/office/drawing/2014/main" id="{DF94C490-8DC0-35A5-EE3C-3ED0993EAEEE}"/>
              </a:ext>
            </a:extLst>
          </p:cNvPr>
          <p:cNvSpPr txBox="1"/>
          <p:nvPr/>
        </p:nvSpPr>
        <p:spPr>
          <a:xfrm>
            <a:off x="759048" y="3711411"/>
            <a:ext cx="3108960" cy="411480"/>
          </a:xfrm>
          <a:prstGeom prst="rect">
            <a:avLst/>
          </a:prstGeom>
          <a:noFill/>
          <a:ln/>
        </p:spPr>
        <p:txBody>
          <a:bodyPr wrap="square" lIns="0" tIns="0" rIns="0" bIns="0" rtlCol="0" anchor="ctr"/>
          <a:lstStyle/>
          <a:p>
            <a:pPr marL="0" indent="0">
              <a:buNone/>
            </a:pPr>
            <a:r>
              <a:rPr lang="en-US" sz="1800" b="1" dirty="0">
                <a:solidFill>
                  <a:schemeClr val="bg1"/>
                </a:solidFill>
              </a:rPr>
              <a:t>[#] members</a:t>
            </a:r>
            <a:endParaRPr lang="en-US" sz="1800" dirty="0">
              <a:solidFill>
                <a:schemeClr val="bg1"/>
              </a:solidFill>
            </a:endParaRPr>
          </a:p>
        </p:txBody>
      </p:sp>
      <p:sp>
        <p:nvSpPr>
          <p:cNvPr id="40" name="Tagline">
            <a:extLst>
              <a:ext uri="{FF2B5EF4-FFF2-40B4-BE49-F238E27FC236}">
                <a16:creationId xmlns:a16="http://schemas.microsoft.com/office/drawing/2014/main" id="{333DC0BA-3260-69AB-50FA-C8D851F7A812}"/>
              </a:ext>
            </a:extLst>
          </p:cNvPr>
          <p:cNvSpPr txBox="1"/>
          <p:nvPr/>
        </p:nvSpPr>
        <p:spPr>
          <a:xfrm>
            <a:off x="759048" y="4260051"/>
            <a:ext cx="3108960" cy="1280160"/>
          </a:xfrm>
          <a:prstGeom prst="rect">
            <a:avLst/>
          </a:prstGeom>
          <a:noFill/>
          <a:ln/>
        </p:spPr>
        <p:txBody>
          <a:bodyPr wrap="square" lIns="0" tIns="0" rIns="0" bIns="0" rtlCol="0" anchor="t"/>
          <a:lstStyle/>
          <a:p>
            <a:pPr marL="0" indent="0">
              <a:buNone/>
            </a:pPr>
            <a:r>
              <a:rPr lang="en-US" sz="1400" dirty="0">
                <a:solidFill>
                  <a:schemeClr val="bg2"/>
                </a:solidFill>
              </a:rPr>
              <a:t>[One-line team tagline or the problem space you chose]</a:t>
            </a:r>
            <a:endParaRPr lang="en-US" sz="1400" dirty="0"/>
          </a:p>
        </p:txBody>
      </p:sp>
      <p:sp>
        <p:nvSpPr>
          <p:cNvPr id="41" name="Text 7">
            <a:extLst>
              <a:ext uri="{FF2B5EF4-FFF2-40B4-BE49-F238E27FC236}">
                <a16:creationId xmlns:a16="http://schemas.microsoft.com/office/drawing/2014/main" id="{39D9B194-6E49-16B8-70D0-9703E3923A89}"/>
              </a:ext>
            </a:extLst>
          </p:cNvPr>
          <p:cNvSpPr txBox="1"/>
          <p:nvPr/>
        </p:nvSpPr>
        <p:spPr>
          <a:xfrm>
            <a:off x="4462368" y="1151091"/>
            <a:ext cx="3200400" cy="320040"/>
          </a:xfrm>
          <a:prstGeom prst="rect">
            <a:avLst/>
          </a:prstGeom>
          <a:noFill/>
          <a:ln/>
        </p:spPr>
        <p:txBody>
          <a:bodyPr wrap="square" lIns="0" tIns="0" rIns="0" bIns="0" rtlCol="0" anchor="ctr"/>
          <a:lstStyle/>
          <a:p>
            <a:pPr marL="0" indent="0">
              <a:buNone/>
            </a:pPr>
            <a:r>
              <a:rPr lang="en-US" sz="1200" b="1" kern="0" spc="200" dirty="0">
                <a:solidFill>
                  <a:srgbClr val="280A98"/>
                </a:solidFill>
              </a:rPr>
              <a:t>DELIVERY ROSTER</a:t>
            </a:r>
            <a:endParaRPr lang="en-US" sz="1200" dirty="0">
              <a:solidFill>
                <a:srgbClr val="280A98"/>
              </a:solidFill>
            </a:endParaRPr>
          </a:p>
        </p:txBody>
      </p:sp>
      <p:sp>
        <p:nvSpPr>
          <p:cNvPr id="42" name="Text 8">
            <a:extLst>
              <a:ext uri="{FF2B5EF4-FFF2-40B4-BE49-F238E27FC236}">
                <a16:creationId xmlns:a16="http://schemas.microsoft.com/office/drawing/2014/main" id="{4B7E11DB-63B1-2088-E10F-E2585DB974BD}"/>
              </a:ext>
            </a:extLst>
          </p:cNvPr>
          <p:cNvSpPr txBox="1"/>
          <p:nvPr/>
        </p:nvSpPr>
        <p:spPr>
          <a:xfrm>
            <a:off x="7571328" y="1151091"/>
            <a:ext cx="3959352" cy="320040"/>
          </a:xfrm>
          <a:prstGeom prst="rect">
            <a:avLst/>
          </a:prstGeom>
          <a:noFill/>
          <a:ln/>
        </p:spPr>
        <p:txBody>
          <a:bodyPr wrap="square" lIns="0" tIns="0" rIns="0" bIns="0" rtlCol="0" anchor="ctr"/>
          <a:lstStyle/>
          <a:p>
            <a:pPr marL="0" indent="0" algn="r">
              <a:buNone/>
            </a:pPr>
            <a:r>
              <a:rPr lang="en-US" sz="1100" i="1" dirty="0">
                <a:solidFill>
                  <a:schemeClr val="tx2"/>
                </a:solidFill>
              </a:rPr>
              <a:t>Show each person’s role and the outcome they own</a:t>
            </a:r>
            <a:endParaRPr lang="en-US" sz="1100" dirty="0"/>
          </a:p>
        </p:txBody>
      </p:sp>
      <p:sp>
        <p:nvSpPr>
          <p:cNvPr id="43" name="Member 1 row">
            <a:extLst>
              <a:ext uri="{FF2B5EF4-FFF2-40B4-BE49-F238E27FC236}">
                <a16:creationId xmlns:a16="http://schemas.microsoft.com/office/drawing/2014/main" id="{B270C30E-B8A3-4459-05A5-CCD231BF0A3A}"/>
              </a:ext>
            </a:extLst>
          </p:cNvPr>
          <p:cNvSpPr/>
          <p:nvPr/>
        </p:nvSpPr>
        <p:spPr>
          <a:xfrm>
            <a:off x="4462368" y="1544283"/>
            <a:ext cx="7068312" cy="914400"/>
          </a:xfrm>
          <a:prstGeom prst="roundRect">
            <a:avLst>
              <a:gd name="adj" fmla="val 8000"/>
            </a:avLst>
          </a:prstGeom>
          <a:solidFill>
            <a:schemeClr val="bg2">
              <a:lumMod val="20000"/>
              <a:lumOff val="80000"/>
              <a:alpha val="55000"/>
            </a:schemeClr>
          </a:solidFill>
          <a:ln/>
        </p:spPr>
        <p:txBody>
          <a:bodyPr/>
          <a:lstStyle/>
          <a:p>
            <a:endParaRPr lang="en-IN"/>
          </a:p>
        </p:txBody>
      </p:sp>
      <p:sp>
        <p:nvSpPr>
          <p:cNvPr id="44" name="Member 1 photo frame">
            <a:extLst>
              <a:ext uri="{FF2B5EF4-FFF2-40B4-BE49-F238E27FC236}">
                <a16:creationId xmlns:a16="http://schemas.microsoft.com/office/drawing/2014/main" id="{CC2944B3-70B7-0968-5587-C3C11D2A212F}"/>
              </a:ext>
            </a:extLst>
          </p:cNvPr>
          <p:cNvSpPr/>
          <p:nvPr/>
        </p:nvSpPr>
        <p:spPr>
          <a:xfrm>
            <a:off x="4599528" y="1608291"/>
            <a:ext cx="786384" cy="786384"/>
          </a:xfrm>
          <a:prstGeom prst="ellipse">
            <a:avLst/>
          </a:prstGeom>
          <a:solidFill>
            <a:schemeClr val="bg1"/>
          </a:solidFill>
          <a:ln w="15875">
            <a:solidFill>
              <a:srgbClr val="280A98"/>
            </a:solidFill>
            <a:prstDash val="solid"/>
          </a:ln>
        </p:spPr>
        <p:txBody>
          <a:bodyPr/>
          <a:lstStyle/>
          <a:p>
            <a:endParaRPr lang="en-IN"/>
          </a:p>
        </p:txBody>
      </p:sp>
      <p:sp>
        <p:nvSpPr>
          <p:cNvPr id="45" name="Member 1 badge">
            <a:extLst>
              <a:ext uri="{FF2B5EF4-FFF2-40B4-BE49-F238E27FC236}">
                <a16:creationId xmlns:a16="http://schemas.microsoft.com/office/drawing/2014/main" id="{FB063C38-6321-5D00-A2D8-C3FD38CCB65D}"/>
              </a:ext>
            </a:extLst>
          </p:cNvPr>
          <p:cNvSpPr/>
          <p:nvPr/>
        </p:nvSpPr>
        <p:spPr>
          <a:xfrm>
            <a:off x="5175600" y="2111211"/>
            <a:ext cx="310896" cy="310896"/>
          </a:xfrm>
          <a:prstGeom prst="ellipse">
            <a:avLst/>
          </a:prstGeom>
          <a:solidFill>
            <a:schemeClr val="accent1"/>
          </a:solidFill>
          <a:ln w="19050">
            <a:solidFill>
              <a:schemeClr val="bg1"/>
            </a:solidFill>
            <a:prstDash val="solid"/>
          </a:ln>
        </p:spPr>
        <p:txBody>
          <a:bodyPr/>
          <a:lstStyle/>
          <a:p>
            <a:endParaRPr lang="en-IN"/>
          </a:p>
        </p:txBody>
      </p:sp>
      <p:sp>
        <p:nvSpPr>
          <p:cNvPr id="46" name="Text 12">
            <a:extLst>
              <a:ext uri="{FF2B5EF4-FFF2-40B4-BE49-F238E27FC236}">
                <a16:creationId xmlns:a16="http://schemas.microsoft.com/office/drawing/2014/main" id="{02E218B0-0DDD-DBA0-3582-40E92CDD989F}"/>
              </a:ext>
            </a:extLst>
          </p:cNvPr>
          <p:cNvSpPr txBox="1"/>
          <p:nvPr/>
        </p:nvSpPr>
        <p:spPr>
          <a:xfrm>
            <a:off x="5175600" y="2111211"/>
            <a:ext cx="310896" cy="310896"/>
          </a:xfrm>
          <a:prstGeom prst="rect">
            <a:avLst/>
          </a:prstGeom>
          <a:solidFill>
            <a:srgbClr val="280A98"/>
          </a:solidFill>
          <a:ln/>
        </p:spPr>
        <p:txBody>
          <a:bodyPr wrap="square" lIns="0" tIns="0" rIns="0" bIns="0" rtlCol="0" anchor="ctr"/>
          <a:lstStyle/>
          <a:p>
            <a:pPr marL="0" indent="0" algn="ctr">
              <a:buNone/>
            </a:pPr>
            <a:r>
              <a:rPr lang="en-US" sz="900" b="1" dirty="0">
                <a:solidFill>
                  <a:schemeClr val="bg1"/>
                </a:solidFill>
              </a:rPr>
              <a:t>01</a:t>
            </a:r>
            <a:endParaRPr lang="en-US" sz="900" dirty="0"/>
          </a:p>
        </p:txBody>
      </p:sp>
      <p:sp>
        <p:nvSpPr>
          <p:cNvPr id="47" name="Member 1 name">
            <a:extLst>
              <a:ext uri="{FF2B5EF4-FFF2-40B4-BE49-F238E27FC236}">
                <a16:creationId xmlns:a16="http://schemas.microsoft.com/office/drawing/2014/main" id="{809D3EE2-AD3C-F12F-4F5A-A2D4783F7F25}"/>
              </a:ext>
            </a:extLst>
          </p:cNvPr>
          <p:cNvSpPr txBox="1"/>
          <p:nvPr/>
        </p:nvSpPr>
        <p:spPr>
          <a:xfrm>
            <a:off x="5696808" y="1654011"/>
            <a:ext cx="2514600" cy="694944"/>
          </a:xfrm>
          <a:prstGeom prst="rect">
            <a:avLst/>
          </a:prstGeom>
          <a:noFill/>
          <a:ln/>
        </p:spPr>
        <p:txBody>
          <a:bodyPr wrap="square" lIns="0" tIns="0" rIns="0" bIns="0" rtlCol="0" anchor="ctr"/>
          <a:lstStyle/>
          <a:p>
            <a:pPr marL="0" indent="0">
              <a:buNone/>
            </a:pPr>
            <a:r>
              <a:rPr lang="en-US" sz="1600" b="1" dirty="0">
                <a:solidFill>
                  <a:schemeClr val="tx1"/>
                </a:solidFill>
              </a:rPr>
              <a:t>[Member name]</a:t>
            </a:r>
            <a:endParaRPr lang="en-US" sz="1600" dirty="0"/>
          </a:p>
          <a:p>
            <a:pPr marL="0" indent="0">
              <a:buNone/>
            </a:pPr>
            <a:r>
              <a:rPr lang="en-US" sz="1200" dirty="0">
                <a:solidFill>
                  <a:srgbClr val="280A98"/>
                </a:solidFill>
              </a:rPr>
              <a:t>[Role / designation]</a:t>
            </a:r>
            <a:endParaRPr lang="en-US" sz="1600" dirty="0">
              <a:solidFill>
                <a:srgbClr val="280A98"/>
              </a:solidFill>
            </a:endParaRPr>
          </a:p>
        </p:txBody>
      </p:sp>
      <p:sp>
        <p:nvSpPr>
          <p:cNvPr id="48" name="Member 1 contribution">
            <a:extLst>
              <a:ext uri="{FF2B5EF4-FFF2-40B4-BE49-F238E27FC236}">
                <a16:creationId xmlns:a16="http://schemas.microsoft.com/office/drawing/2014/main" id="{9A457AD1-29AF-B661-F992-71163E3F04B1}"/>
              </a:ext>
            </a:extLst>
          </p:cNvPr>
          <p:cNvSpPr txBox="1"/>
          <p:nvPr/>
        </p:nvSpPr>
        <p:spPr>
          <a:xfrm>
            <a:off x="8348568" y="1654011"/>
            <a:ext cx="3017520" cy="694944"/>
          </a:xfrm>
          <a:prstGeom prst="rect">
            <a:avLst/>
          </a:prstGeom>
          <a:noFill/>
          <a:ln/>
        </p:spPr>
        <p:txBody>
          <a:bodyPr wrap="square" lIns="0" tIns="0" rIns="0" bIns="0" rtlCol="0" anchor="ctr"/>
          <a:lstStyle/>
          <a:p>
            <a:pPr marL="0" indent="0">
              <a:buNone/>
            </a:pPr>
            <a:r>
              <a:rPr lang="en-US" sz="1300" dirty="0">
                <a:solidFill>
                  <a:schemeClr val="tx2"/>
                </a:solidFill>
              </a:rPr>
              <a:t>[Owned contribution — what they built or delivered]</a:t>
            </a:r>
            <a:endParaRPr lang="en-US" sz="1300" dirty="0"/>
          </a:p>
        </p:txBody>
      </p:sp>
      <p:sp>
        <p:nvSpPr>
          <p:cNvPr id="49" name="Member 2 row">
            <a:extLst>
              <a:ext uri="{FF2B5EF4-FFF2-40B4-BE49-F238E27FC236}">
                <a16:creationId xmlns:a16="http://schemas.microsoft.com/office/drawing/2014/main" id="{D6D19212-9F68-BD1C-574F-CA0473E42470}"/>
              </a:ext>
            </a:extLst>
          </p:cNvPr>
          <p:cNvSpPr/>
          <p:nvPr/>
        </p:nvSpPr>
        <p:spPr>
          <a:xfrm>
            <a:off x="4462368" y="2623275"/>
            <a:ext cx="7068312" cy="914400"/>
          </a:xfrm>
          <a:prstGeom prst="roundRect">
            <a:avLst>
              <a:gd name="adj" fmla="val 8000"/>
            </a:avLst>
          </a:prstGeom>
          <a:solidFill>
            <a:schemeClr val="bg2">
              <a:lumMod val="20000"/>
              <a:lumOff val="80000"/>
              <a:alpha val="55000"/>
            </a:schemeClr>
          </a:solidFill>
          <a:ln/>
        </p:spPr>
        <p:txBody>
          <a:bodyPr/>
          <a:lstStyle/>
          <a:p>
            <a:endParaRPr lang="en-IN"/>
          </a:p>
        </p:txBody>
      </p:sp>
      <p:sp>
        <p:nvSpPr>
          <p:cNvPr id="50" name="Member 2 photo frame">
            <a:extLst>
              <a:ext uri="{FF2B5EF4-FFF2-40B4-BE49-F238E27FC236}">
                <a16:creationId xmlns:a16="http://schemas.microsoft.com/office/drawing/2014/main" id="{9111248C-CA90-F2F2-4123-2104017D8F89}"/>
              </a:ext>
            </a:extLst>
          </p:cNvPr>
          <p:cNvSpPr/>
          <p:nvPr/>
        </p:nvSpPr>
        <p:spPr>
          <a:xfrm>
            <a:off x="4599528" y="2687283"/>
            <a:ext cx="786384" cy="786384"/>
          </a:xfrm>
          <a:prstGeom prst="ellipse">
            <a:avLst/>
          </a:prstGeom>
          <a:solidFill>
            <a:schemeClr val="bg1"/>
          </a:solidFill>
          <a:ln w="15875">
            <a:solidFill>
              <a:srgbClr val="280A98"/>
            </a:solidFill>
            <a:prstDash val="solid"/>
          </a:ln>
        </p:spPr>
        <p:txBody>
          <a:bodyPr/>
          <a:lstStyle/>
          <a:p>
            <a:endParaRPr lang="en-IN"/>
          </a:p>
        </p:txBody>
      </p:sp>
      <p:sp>
        <p:nvSpPr>
          <p:cNvPr id="51" name="Member 2 badge">
            <a:extLst>
              <a:ext uri="{FF2B5EF4-FFF2-40B4-BE49-F238E27FC236}">
                <a16:creationId xmlns:a16="http://schemas.microsoft.com/office/drawing/2014/main" id="{8868AA44-1AA7-ADCC-CF77-4FBC222C923F}"/>
              </a:ext>
            </a:extLst>
          </p:cNvPr>
          <p:cNvSpPr/>
          <p:nvPr/>
        </p:nvSpPr>
        <p:spPr>
          <a:xfrm>
            <a:off x="5175600" y="3190203"/>
            <a:ext cx="310896" cy="310896"/>
          </a:xfrm>
          <a:prstGeom prst="ellipse">
            <a:avLst/>
          </a:prstGeom>
          <a:solidFill>
            <a:schemeClr val="accent1"/>
          </a:solidFill>
          <a:ln w="19050">
            <a:solidFill>
              <a:schemeClr val="bg1"/>
            </a:solidFill>
            <a:prstDash val="solid"/>
          </a:ln>
        </p:spPr>
        <p:txBody>
          <a:bodyPr/>
          <a:lstStyle/>
          <a:p>
            <a:endParaRPr lang="en-IN"/>
          </a:p>
        </p:txBody>
      </p:sp>
      <p:sp>
        <p:nvSpPr>
          <p:cNvPr id="52" name="Text 18">
            <a:extLst>
              <a:ext uri="{FF2B5EF4-FFF2-40B4-BE49-F238E27FC236}">
                <a16:creationId xmlns:a16="http://schemas.microsoft.com/office/drawing/2014/main" id="{5D7F6EC3-92AB-8E97-9DD4-D83CEE7B5932}"/>
              </a:ext>
            </a:extLst>
          </p:cNvPr>
          <p:cNvSpPr txBox="1"/>
          <p:nvPr/>
        </p:nvSpPr>
        <p:spPr>
          <a:xfrm>
            <a:off x="5175600" y="3190203"/>
            <a:ext cx="310896" cy="310896"/>
          </a:xfrm>
          <a:prstGeom prst="rect">
            <a:avLst/>
          </a:prstGeom>
          <a:solidFill>
            <a:srgbClr val="280A98"/>
          </a:solidFill>
          <a:ln/>
        </p:spPr>
        <p:txBody>
          <a:bodyPr wrap="square" lIns="0" tIns="0" rIns="0" bIns="0" rtlCol="0" anchor="ctr"/>
          <a:lstStyle/>
          <a:p>
            <a:pPr marL="0" indent="0" algn="ctr">
              <a:buNone/>
            </a:pPr>
            <a:r>
              <a:rPr lang="en-US" sz="900" b="1" dirty="0">
                <a:solidFill>
                  <a:schemeClr val="bg1"/>
                </a:solidFill>
              </a:rPr>
              <a:t>02</a:t>
            </a:r>
            <a:endParaRPr lang="en-US" sz="900" dirty="0"/>
          </a:p>
        </p:txBody>
      </p:sp>
      <p:sp>
        <p:nvSpPr>
          <p:cNvPr id="53" name="Member 2 name">
            <a:extLst>
              <a:ext uri="{FF2B5EF4-FFF2-40B4-BE49-F238E27FC236}">
                <a16:creationId xmlns:a16="http://schemas.microsoft.com/office/drawing/2014/main" id="{3089C632-A789-14EC-6D5E-741AD30FBF9C}"/>
              </a:ext>
            </a:extLst>
          </p:cNvPr>
          <p:cNvSpPr txBox="1"/>
          <p:nvPr/>
        </p:nvSpPr>
        <p:spPr>
          <a:xfrm>
            <a:off x="5696808" y="2733003"/>
            <a:ext cx="2514600" cy="694944"/>
          </a:xfrm>
          <a:prstGeom prst="rect">
            <a:avLst/>
          </a:prstGeom>
          <a:noFill/>
          <a:ln/>
        </p:spPr>
        <p:txBody>
          <a:bodyPr wrap="square" lIns="0" tIns="0" rIns="0" bIns="0" rtlCol="0" anchor="ctr"/>
          <a:lstStyle/>
          <a:p>
            <a:pPr marL="0" indent="0">
              <a:buNone/>
            </a:pPr>
            <a:r>
              <a:rPr lang="en-US" sz="1600" b="1" dirty="0">
                <a:solidFill>
                  <a:schemeClr val="tx1"/>
                </a:solidFill>
              </a:rPr>
              <a:t>[Member name]</a:t>
            </a:r>
            <a:endParaRPr lang="en-US" sz="1600" dirty="0"/>
          </a:p>
          <a:p>
            <a:pPr marL="0" indent="0">
              <a:buNone/>
            </a:pPr>
            <a:r>
              <a:rPr lang="en-US" sz="1200" dirty="0">
                <a:solidFill>
                  <a:srgbClr val="280A98"/>
                </a:solidFill>
              </a:rPr>
              <a:t>[Role / designation]</a:t>
            </a:r>
            <a:endParaRPr lang="en-US" sz="1600" dirty="0">
              <a:solidFill>
                <a:srgbClr val="280A98"/>
              </a:solidFill>
            </a:endParaRPr>
          </a:p>
        </p:txBody>
      </p:sp>
      <p:sp>
        <p:nvSpPr>
          <p:cNvPr id="54" name="Member 2 contribution">
            <a:extLst>
              <a:ext uri="{FF2B5EF4-FFF2-40B4-BE49-F238E27FC236}">
                <a16:creationId xmlns:a16="http://schemas.microsoft.com/office/drawing/2014/main" id="{EFA42737-B0A6-D437-C2EE-4AC3449BB33D}"/>
              </a:ext>
            </a:extLst>
          </p:cNvPr>
          <p:cNvSpPr txBox="1"/>
          <p:nvPr/>
        </p:nvSpPr>
        <p:spPr>
          <a:xfrm>
            <a:off x="8348568" y="2733003"/>
            <a:ext cx="3017520" cy="694944"/>
          </a:xfrm>
          <a:prstGeom prst="rect">
            <a:avLst/>
          </a:prstGeom>
          <a:noFill/>
          <a:ln/>
        </p:spPr>
        <p:txBody>
          <a:bodyPr wrap="square" lIns="0" tIns="0" rIns="0" bIns="0" rtlCol="0" anchor="ctr"/>
          <a:lstStyle/>
          <a:p>
            <a:pPr marL="0" indent="0">
              <a:buNone/>
            </a:pPr>
            <a:r>
              <a:rPr lang="en-US" sz="1300" dirty="0">
                <a:solidFill>
                  <a:schemeClr val="tx2"/>
                </a:solidFill>
              </a:rPr>
              <a:t>[Owned contribution — what they built or delivered]</a:t>
            </a:r>
            <a:endParaRPr lang="en-US" sz="1300" dirty="0"/>
          </a:p>
        </p:txBody>
      </p:sp>
      <p:sp>
        <p:nvSpPr>
          <p:cNvPr id="55" name="Member 3 row">
            <a:extLst>
              <a:ext uri="{FF2B5EF4-FFF2-40B4-BE49-F238E27FC236}">
                <a16:creationId xmlns:a16="http://schemas.microsoft.com/office/drawing/2014/main" id="{A88552C8-CAF2-D642-826A-8B1B0EE814D1}"/>
              </a:ext>
            </a:extLst>
          </p:cNvPr>
          <p:cNvSpPr/>
          <p:nvPr/>
        </p:nvSpPr>
        <p:spPr>
          <a:xfrm>
            <a:off x="4462368" y="3702267"/>
            <a:ext cx="7068312" cy="914400"/>
          </a:xfrm>
          <a:prstGeom prst="roundRect">
            <a:avLst>
              <a:gd name="adj" fmla="val 8000"/>
            </a:avLst>
          </a:prstGeom>
          <a:solidFill>
            <a:schemeClr val="bg2">
              <a:lumMod val="20000"/>
              <a:lumOff val="80000"/>
              <a:alpha val="55000"/>
            </a:schemeClr>
          </a:solidFill>
          <a:ln/>
        </p:spPr>
        <p:txBody>
          <a:bodyPr/>
          <a:lstStyle/>
          <a:p>
            <a:endParaRPr lang="en-IN"/>
          </a:p>
        </p:txBody>
      </p:sp>
      <p:sp>
        <p:nvSpPr>
          <p:cNvPr id="56" name="Member 3 photo frame">
            <a:extLst>
              <a:ext uri="{FF2B5EF4-FFF2-40B4-BE49-F238E27FC236}">
                <a16:creationId xmlns:a16="http://schemas.microsoft.com/office/drawing/2014/main" id="{A19823BB-797C-181C-08E2-2C352DADBE4C}"/>
              </a:ext>
            </a:extLst>
          </p:cNvPr>
          <p:cNvSpPr/>
          <p:nvPr/>
        </p:nvSpPr>
        <p:spPr>
          <a:xfrm>
            <a:off x="4599528" y="3766275"/>
            <a:ext cx="786384" cy="786384"/>
          </a:xfrm>
          <a:prstGeom prst="ellipse">
            <a:avLst/>
          </a:prstGeom>
          <a:solidFill>
            <a:schemeClr val="bg1"/>
          </a:solidFill>
          <a:ln w="15875">
            <a:solidFill>
              <a:srgbClr val="280A98"/>
            </a:solidFill>
            <a:prstDash val="solid"/>
          </a:ln>
        </p:spPr>
        <p:txBody>
          <a:bodyPr/>
          <a:lstStyle/>
          <a:p>
            <a:endParaRPr lang="en-IN"/>
          </a:p>
        </p:txBody>
      </p:sp>
      <p:sp>
        <p:nvSpPr>
          <p:cNvPr id="57" name="Member 3 badge">
            <a:extLst>
              <a:ext uri="{FF2B5EF4-FFF2-40B4-BE49-F238E27FC236}">
                <a16:creationId xmlns:a16="http://schemas.microsoft.com/office/drawing/2014/main" id="{639EA337-5E2E-FB6E-E87F-05C6E1E0CE59}"/>
              </a:ext>
            </a:extLst>
          </p:cNvPr>
          <p:cNvSpPr/>
          <p:nvPr/>
        </p:nvSpPr>
        <p:spPr>
          <a:xfrm>
            <a:off x="5175600" y="4269195"/>
            <a:ext cx="310896" cy="310896"/>
          </a:xfrm>
          <a:prstGeom prst="ellipse">
            <a:avLst/>
          </a:prstGeom>
          <a:solidFill>
            <a:schemeClr val="accent1"/>
          </a:solidFill>
          <a:ln w="19050">
            <a:solidFill>
              <a:schemeClr val="bg1"/>
            </a:solidFill>
            <a:prstDash val="solid"/>
          </a:ln>
        </p:spPr>
        <p:txBody>
          <a:bodyPr/>
          <a:lstStyle/>
          <a:p>
            <a:endParaRPr lang="en-IN"/>
          </a:p>
        </p:txBody>
      </p:sp>
      <p:sp>
        <p:nvSpPr>
          <p:cNvPr id="58" name="Text 24">
            <a:extLst>
              <a:ext uri="{FF2B5EF4-FFF2-40B4-BE49-F238E27FC236}">
                <a16:creationId xmlns:a16="http://schemas.microsoft.com/office/drawing/2014/main" id="{B4A0BB2E-8DA5-9DFA-73CB-3300987FE5F5}"/>
              </a:ext>
            </a:extLst>
          </p:cNvPr>
          <p:cNvSpPr txBox="1"/>
          <p:nvPr/>
        </p:nvSpPr>
        <p:spPr>
          <a:xfrm>
            <a:off x="5175600" y="4269195"/>
            <a:ext cx="310896" cy="310896"/>
          </a:xfrm>
          <a:prstGeom prst="rect">
            <a:avLst/>
          </a:prstGeom>
          <a:solidFill>
            <a:srgbClr val="280A98"/>
          </a:solidFill>
          <a:ln/>
        </p:spPr>
        <p:txBody>
          <a:bodyPr wrap="square" lIns="0" tIns="0" rIns="0" bIns="0" rtlCol="0" anchor="ctr"/>
          <a:lstStyle/>
          <a:p>
            <a:pPr marL="0" indent="0" algn="ctr">
              <a:buNone/>
            </a:pPr>
            <a:r>
              <a:rPr lang="en-US" sz="900" b="1" dirty="0">
                <a:solidFill>
                  <a:schemeClr val="bg1"/>
                </a:solidFill>
              </a:rPr>
              <a:t>03</a:t>
            </a:r>
            <a:endParaRPr lang="en-US" sz="900" dirty="0"/>
          </a:p>
        </p:txBody>
      </p:sp>
      <p:sp>
        <p:nvSpPr>
          <p:cNvPr id="59" name="Member 3 name">
            <a:extLst>
              <a:ext uri="{FF2B5EF4-FFF2-40B4-BE49-F238E27FC236}">
                <a16:creationId xmlns:a16="http://schemas.microsoft.com/office/drawing/2014/main" id="{9162BFBC-3EEA-6DDE-241A-40A7E7D655C2}"/>
              </a:ext>
            </a:extLst>
          </p:cNvPr>
          <p:cNvSpPr txBox="1"/>
          <p:nvPr/>
        </p:nvSpPr>
        <p:spPr>
          <a:xfrm>
            <a:off x="5696808" y="3811995"/>
            <a:ext cx="2514600" cy="694944"/>
          </a:xfrm>
          <a:prstGeom prst="rect">
            <a:avLst/>
          </a:prstGeom>
          <a:noFill/>
          <a:ln/>
        </p:spPr>
        <p:txBody>
          <a:bodyPr wrap="square" lIns="0" tIns="0" rIns="0" bIns="0" rtlCol="0" anchor="ctr"/>
          <a:lstStyle/>
          <a:p>
            <a:pPr marL="0" indent="0">
              <a:buNone/>
            </a:pPr>
            <a:r>
              <a:rPr lang="en-US" sz="1600" b="1" dirty="0">
                <a:solidFill>
                  <a:schemeClr val="tx1"/>
                </a:solidFill>
              </a:rPr>
              <a:t>[Member name]</a:t>
            </a:r>
            <a:endParaRPr lang="en-US" sz="1600" dirty="0"/>
          </a:p>
          <a:p>
            <a:pPr marL="0" indent="0">
              <a:buNone/>
            </a:pPr>
            <a:r>
              <a:rPr lang="en-US" sz="1200" dirty="0">
                <a:solidFill>
                  <a:srgbClr val="280A98"/>
                </a:solidFill>
              </a:rPr>
              <a:t>[Role / designation]</a:t>
            </a:r>
            <a:endParaRPr lang="en-US" sz="1600" dirty="0">
              <a:solidFill>
                <a:srgbClr val="280A98"/>
              </a:solidFill>
            </a:endParaRPr>
          </a:p>
        </p:txBody>
      </p:sp>
      <p:sp>
        <p:nvSpPr>
          <p:cNvPr id="60" name="Member 3 contribution">
            <a:extLst>
              <a:ext uri="{FF2B5EF4-FFF2-40B4-BE49-F238E27FC236}">
                <a16:creationId xmlns:a16="http://schemas.microsoft.com/office/drawing/2014/main" id="{9DB8DC92-4310-5C66-27B8-8D6A98F7C28B}"/>
              </a:ext>
            </a:extLst>
          </p:cNvPr>
          <p:cNvSpPr txBox="1"/>
          <p:nvPr/>
        </p:nvSpPr>
        <p:spPr>
          <a:xfrm>
            <a:off x="8348568" y="3811995"/>
            <a:ext cx="3017520" cy="694944"/>
          </a:xfrm>
          <a:prstGeom prst="rect">
            <a:avLst/>
          </a:prstGeom>
          <a:noFill/>
          <a:ln/>
        </p:spPr>
        <p:txBody>
          <a:bodyPr wrap="square" lIns="0" tIns="0" rIns="0" bIns="0" rtlCol="0" anchor="ctr"/>
          <a:lstStyle/>
          <a:p>
            <a:pPr marL="0" indent="0">
              <a:buNone/>
            </a:pPr>
            <a:r>
              <a:rPr lang="en-US" sz="1300" dirty="0">
                <a:solidFill>
                  <a:schemeClr val="tx2"/>
                </a:solidFill>
              </a:rPr>
              <a:t>[Owned contribution — what they built or delivered]</a:t>
            </a:r>
            <a:endParaRPr lang="en-US" sz="1300" dirty="0"/>
          </a:p>
        </p:txBody>
      </p:sp>
    </p:spTree>
    <p:extLst>
      <p:ext uri="{BB962C8B-B14F-4D97-AF65-F5344CB8AC3E}">
        <p14:creationId xmlns:p14="http://schemas.microsoft.com/office/powerpoint/2010/main" val="3070595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DE03BB5-47B0-4EEE-8C92-8FB2D0A5F528}"/>
              </a:ext>
            </a:extLst>
          </p:cNvPr>
          <p:cNvSpPr>
            <a:spLocks noGrp="1"/>
          </p:cNvSpPr>
          <p:nvPr>
            <p:ph type="sldNum" sz="quarter" idx="4"/>
          </p:nvPr>
        </p:nvSpPr>
        <p:spPr/>
        <p:txBody>
          <a:bodyPr/>
          <a:lstStyle/>
          <a:p>
            <a:fld id="{BEEECED0-1671-3D4E-80A3-A8B03FA41274}" type="slidenum">
              <a:rPr lang="en-IN" smtClean="0"/>
              <a:pPr/>
              <a:t>3</a:t>
            </a:fld>
            <a:endParaRPr lang="en-IN"/>
          </a:p>
        </p:txBody>
      </p:sp>
      <p:sp>
        <p:nvSpPr>
          <p:cNvPr id="6" name="One-liner box">
            <a:extLst>
              <a:ext uri="{FF2B5EF4-FFF2-40B4-BE49-F238E27FC236}">
                <a16:creationId xmlns:a16="http://schemas.microsoft.com/office/drawing/2014/main" id="{E171453A-2B93-4CD7-0121-AE40FB00B7B4}"/>
              </a:ext>
            </a:extLst>
          </p:cNvPr>
          <p:cNvSpPr/>
          <p:nvPr/>
        </p:nvSpPr>
        <p:spPr>
          <a:xfrm>
            <a:off x="550164" y="521208"/>
            <a:ext cx="11091672" cy="1143000"/>
          </a:xfrm>
          <a:prstGeom prst="roundRect">
            <a:avLst>
              <a:gd name="adj" fmla="val 8000"/>
            </a:avLst>
          </a:prstGeom>
          <a:solidFill>
            <a:schemeClr val="bg2">
              <a:lumMod val="20000"/>
              <a:lumOff val="80000"/>
            </a:schemeClr>
          </a:solidFill>
          <a:ln/>
        </p:spPr>
        <p:txBody>
          <a:bodyPr/>
          <a:lstStyle/>
          <a:p>
            <a:endParaRPr lang="en-IN"/>
          </a:p>
        </p:txBody>
      </p:sp>
      <p:sp>
        <p:nvSpPr>
          <p:cNvPr id="8" name="Text 2">
            <a:extLst>
              <a:ext uri="{FF2B5EF4-FFF2-40B4-BE49-F238E27FC236}">
                <a16:creationId xmlns:a16="http://schemas.microsoft.com/office/drawing/2014/main" id="{20E40E15-D8CB-AA4A-6612-0A4B4B44E5F9}"/>
              </a:ext>
            </a:extLst>
          </p:cNvPr>
          <p:cNvSpPr txBox="1"/>
          <p:nvPr/>
        </p:nvSpPr>
        <p:spPr>
          <a:xfrm>
            <a:off x="870204" y="658368"/>
            <a:ext cx="5486400" cy="274320"/>
          </a:xfrm>
          <a:prstGeom prst="rect">
            <a:avLst/>
          </a:prstGeom>
          <a:noFill/>
          <a:ln/>
        </p:spPr>
        <p:txBody>
          <a:bodyPr wrap="square" lIns="0" tIns="0" rIns="0" bIns="0" rtlCol="0" anchor="ctr"/>
          <a:lstStyle/>
          <a:p>
            <a:pPr marL="0" indent="0">
              <a:buNone/>
            </a:pPr>
            <a:r>
              <a:rPr lang="en-US" sz="1200" b="1" kern="0" spc="200" dirty="0">
                <a:solidFill>
                  <a:srgbClr val="280A98"/>
                </a:solidFill>
              </a:rPr>
              <a:t>YOUR IDEA IN ONE LINE</a:t>
            </a:r>
            <a:endParaRPr lang="en-US" sz="1200" dirty="0">
              <a:solidFill>
                <a:srgbClr val="280A98"/>
              </a:solidFill>
            </a:endParaRPr>
          </a:p>
        </p:txBody>
      </p:sp>
      <p:sp>
        <p:nvSpPr>
          <p:cNvPr id="10" name="One-liner">
            <a:extLst>
              <a:ext uri="{FF2B5EF4-FFF2-40B4-BE49-F238E27FC236}">
                <a16:creationId xmlns:a16="http://schemas.microsoft.com/office/drawing/2014/main" id="{FE2A1B48-B50D-9C63-A7F0-B24894D33756}"/>
              </a:ext>
            </a:extLst>
          </p:cNvPr>
          <p:cNvSpPr txBox="1"/>
          <p:nvPr/>
        </p:nvSpPr>
        <p:spPr>
          <a:xfrm>
            <a:off x="870204" y="932688"/>
            <a:ext cx="10515600" cy="594360"/>
          </a:xfrm>
          <a:prstGeom prst="rect">
            <a:avLst/>
          </a:prstGeom>
          <a:noFill/>
          <a:ln/>
        </p:spPr>
        <p:txBody>
          <a:bodyPr wrap="square" lIns="0" tIns="0" rIns="0" bIns="0" rtlCol="0" anchor="ctr"/>
          <a:lstStyle/>
          <a:p>
            <a:pPr marL="0" indent="0">
              <a:buNone/>
            </a:pPr>
            <a:r>
              <a:rPr lang="en-US" sz="2200" b="1" dirty="0">
                <a:solidFill>
                  <a:schemeClr val="tx1"/>
                </a:solidFill>
              </a:rPr>
              <a:t>[Describe the problem, your AI-enabled idea, and the expected outcome]</a:t>
            </a:r>
            <a:endParaRPr lang="en-US" sz="2200" dirty="0"/>
          </a:p>
        </p:txBody>
      </p:sp>
      <p:sp>
        <p:nvSpPr>
          <p:cNvPr id="12" name="BUSINESS CHALLENGE card">
            <a:extLst>
              <a:ext uri="{FF2B5EF4-FFF2-40B4-BE49-F238E27FC236}">
                <a16:creationId xmlns:a16="http://schemas.microsoft.com/office/drawing/2014/main" id="{6CBC406C-81D1-77B2-C3E5-74C24E8B2ED6}"/>
              </a:ext>
            </a:extLst>
          </p:cNvPr>
          <p:cNvSpPr/>
          <p:nvPr/>
        </p:nvSpPr>
        <p:spPr>
          <a:xfrm>
            <a:off x="550164" y="1892808"/>
            <a:ext cx="3520440" cy="3429000"/>
          </a:xfrm>
          <a:prstGeom prst="roundRect">
            <a:avLst>
              <a:gd name="adj" fmla="val 2667"/>
            </a:avLst>
          </a:prstGeom>
          <a:solidFill>
            <a:schemeClr val="bg1"/>
          </a:solidFill>
          <a:ln w="15875">
            <a:solidFill>
              <a:schemeClr val="bg2"/>
            </a:solidFill>
            <a:prstDash val="solid"/>
          </a:ln>
          <a:effectLst>
            <a:outerShdw blurRad="101600" dist="25400" dir="5400000" algn="bl" rotWithShape="0">
              <a:srgbClr val="0B2740">
                <a:alpha val="12000"/>
              </a:srgbClr>
            </a:outerShdw>
          </a:effectLst>
        </p:spPr>
        <p:txBody>
          <a:bodyPr/>
          <a:lstStyle/>
          <a:p>
            <a:endParaRPr lang="en-IN"/>
          </a:p>
        </p:txBody>
      </p:sp>
      <p:sp>
        <p:nvSpPr>
          <p:cNvPr id="14" name="Shape 5">
            <a:extLst>
              <a:ext uri="{FF2B5EF4-FFF2-40B4-BE49-F238E27FC236}">
                <a16:creationId xmlns:a16="http://schemas.microsoft.com/office/drawing/2014/main" id="{12CA5079-4713-D8B9-C74B-2F2B25955931}"/>
              </a:ext>
            </a:extLst>
          </p:cNvPr>
          <p:cNvSpPr/>
          <p:nvPr/>
        </p:nvSpPr>
        <p:spPr>
          <a:xfrm>
            <a:off x="870204" y="2212848"/>
            <a:ext cx="685800" cy="685800"/>
          </a:xfrm>
          <a:prstGeom prst="ellipse">
            <a:avLst/>
          </a:prstGeom>
          <a:solidFill>
            <a:srgbClr val="280A98"/>
          </a:solidFill>
          <a:ln/>
        </p:spPr>
        <p:txBody>
          <a:bodyPr/>
          <a:lstStyle/>
          <a:p>
            <a:endParaRPr lang="en-IN"/>
          </a:p>
        </p:txBody>
      </p:sp>
      <p:pic>
        <p:nvPicPr>
          <p:cNvPr id="16" name="Image 0" descr="preencoded.png">
            <a:extLst>
              <a:ext uri="{FF2B5EF4-FFF2-40B4-BE49-F238E27FC236}">
                <a16:creationId xmlns:a16="http://schemas.microsoft.com/office/drawing/2014/main" id="{715591E7-C960-38D9-CE2E-D7F65A465666}"/>
              </a:ext>
            </a:extLst>
          </p:cNvPr>
          <p:cNvPicPr>
            <a:picLocks noChangeAspect="1"/>
          </p:cNvPicPr>
          <p:nvPr/>
        </p:nvPicPr>
        <p:blipFill>
          <a:blip r:embed="rId2"/>
          <a:stretch>
            <a:fillRect/>
          </a:stretch>
        </p:blipFill>
        <p:spPr>
          <a:xfrm>
            <a:off x="1025652" y="2368296"/>
            <a:ext cx="374904" cy="374904"/>
          </a:xfrm>
          <a:prstGeom prst="rect">
            <a:avLst/>
          </a:prstGeom>
        </p:spPr>
      </p:pic>
      <p:sp>
        <p:nvSpPr>
          <p:cNvPr id="18" name="Text 6">
            <a:extLst>
              <a:ext uri="{FF2B5EF4-FFF2-40B4-BE49-F238E27FC236}">
                <a16:creationId xmlns:a16="http://schemas.microsoft.com/office/drawing/2014/main" id="{5473D529-C440-C6A6-7C70-FD24DA87B980}"/>
              </a:ext>
            </a:extLst>
          </p:cNvPr>
          <p:cNvSpPr txBox="1"/>
          <p:nvPr/>
        </p:nvSpPr>
        <p:spPr>
          <a:xfrm>
            <a:off x="870204" y="3127248"/>
            <a:ext cx="2926080" cy="274320"/>
          </a:xfrm>
          <a:prstGeom prst="rect">
            <a:avLst/>
          </a:prstGeom>
          <a:noFill/>
          <a:ln/>
        </p:spPr>
        <p:txBody>
          <a:bodyPr wrap="square" lIns="0" tIns="0" rIns="0" bIns="0" rtlCol="0" anchor="ctr"/>
          <a:lstStyle/>
          <a:p>
            <a:pPr marL="0" indent="0">
              <a:buNone/>
            </a:pPr>
            <a:r>
              <a:rPr lang="en-US" sz="1200" b="1" kern="0" spc="200" dirty="0">
                <a:solidFill>
                  <a:srgbClr val="280A98"/>
                </a:solidFill>
              </a:rPr>
              <a:t>BUSINESS CHALLENGE</a:t>
            </a:r>
            <a:endParaRPr lang="en-US" sz="1200" dirty="0">
              <a:solidFill>
                <a:srgbClr val="280A98"/>
              </a:solidFill>
            </a:endParaRPr>
          </a:p>
        </p:txBody>
      </p:sp>
      <p:sp>
        <p:nvSpPr>
          <p:cNvPr id="20" name="BUSINESS CHALLENGE text">
            <a:extLst>
              <a:ext uri="{FF2B5EF4-FFF2-40B4-BE49-F238E27FC236}">
                <a16:creationId xmlns:a16="http://schemas.microsoft.com/office/drawing/2014/main" id="{9B0F44D5-6F1B-FAD9-C9A0-FFDAC15DDB33}"/>
              </a:ext>
            </a:extLst>
          </p:cNvPr>
          <p:cNvSpPr txBox="1"/>
          <p:nvPr/>
        </p:nvSpPr>
        <p:spPr>
          <a:xfrm>
            <a:off x="870204" y="3447288"/>
            <a:ext cx="2926080" cy="1097280"/>
          </a:xfrm>
          <a:prstGeom prst="rect">
            <a:avLst/>
          </a:prstGeom>
          <a:noFill/>
          <a:ln/>
        </p:spPr>
        <p:txBody>
          <a:bodyPr wrap="square" lIns="0" tIns="0" rIns="0" bIns="0" rtlCol="0" anchor="t"/>
          <a:lstStyle/>
          <a:p>
            <a:pPr marL="0" indent="0">
              <a:buNone/>
            </a:pPr>
            <a:r>
              <a:rPr lang="en-US" sz="1800" b="1" dirty="0">
                <a:solidFill>
                  <a:schemeClr val="tx1"/>
                </a:solidFill>
              </a:rPr>
              <a:t>[Who is affected, and what breaks today?]</a:t>
            </a:r>
            <a:endParaRPr lang="en-US" sz="1800" dirty="0"/>
          </a:p>
        </p:txBody>
      </p:sp>
      <p:sp>
        <p:nvSpPr>
          <p:cNvPr id="22" name="Text 8">
            <a:extLst>
              <a:ext uri="{FF2B5EF4-FFF2-40B4-BE49-F238E27FC236}">
                <a16:creationId xmlns:a16="http://schemas.microsoft.com/office/drawing/2014/main" id="{17A7D6D9-6712-65A0-2807-D9F8D0EA4947}"/>
              </a:ext>
            </a:extLst>
          </p:cNvPr>
          <p:cNvSpPr txBox="1"/>
          <p:nvPr/>
        </p:nvSpPr>
        <p:spPr>
          <a:xfrm>
            <a:off x="870204" y="4636008"/>
            <a:ext cx="2926080" cy="502920"/>
          </a:xfrm>
          <a:prstGeom prst="rect">
            <a:avLst/>
          </a:prstGeom>
          <a:noFill/>
          <a:ln/>
        </p:spPr>
        <p:txBody>
          <a:bodyPr wrap="square" lIns="0" tIns="0" rIns="0" bIns="0" rtlCol="0" anchor="t"/>
          <a:lstStyle/>
          <a:p>
            <a:pPr marL="0" indent="0">
              <a:buNone/>
            </a:pPr>
            <a:r>
              <a:rPr lang="en-US" sz="1200" dirty="0">
                <a:solidFill>
                  <a:schemeClr val="tx2"/>
                </a:solidFill>
              </a:rPr>
              <a:t>Quantify frequency, delay, cost, or risk.</a:t>
            </a:r>
            <a:endParaRPr lang="en-US" sz="1200" dirty="0"/>
          </a:p>
        </p:txBody>
      </p:sp>
      <p:sp>
        <p:nvSpPr>
          <p:cNvPr id="24" name="PROPOSED SOLUTION card">
            <a:extLst>
              <a:ext uri="{FF2B5EF4-FFF2-40B4-BE49-F238E27FC236}">
                <a16:creationId xmlns:a16="http://schemas.microsoft.com/office/drawing/2014/main" id="{93F0ABC4-0CF2-70E8-AAED-8EA22A97833E}"/>
              </a:ext>
            </a:extLst>
          </p:cNvPr>
          <p:cNvSpPr/>
          <p:nvPr/>
        </p:nvSpPr>
        <p:spPr>
          <a:xfrm>
            <a:off x="4335780" y="1892808"/>
            <a:ext cx="3520440" cy="3429000"/>
          </a:xfrm>
          <a:prstGeom prst="roundRect">
            <a:avLst>
              <a:gd name="adj" fmla="val 2667"/>
            </a:avLst>
          </a:prstGeom>
          <a:solidFill>
            <a:schemeClr val="bg1"/>
          </a:solidFill>
          <a:ln w="15875">
            <a:solidFill>
              <a:schemeClr val="bg2"/>
            </a:solidFill>
            <a:prstDash val="solid"/>
          </a:ln>
          <a:effectLst>
            <a:outerShdw blurRad="101600" dist="25400" dir="5400000" algn="bl" rotWithShape="0">
              <a:srgbClr val="0B2740">
                <a:alpha val="12000"/>
              </a:srgbClr>
            </a:outerShdw>
          </a:effectLst>
        </p:spPr>
        <p:txBody>
          <a:bodyPr/>
          <a:lstStyle/>
          <a:p>
            <a:endParaRPr lang="en-IN"/>
          </a:p>
        </p:txBody>
      </p:sp>
      <p:sp>
        <p:nvSpPr>
          <p:cNvPr id="26" name="Shape 10">
            <a:extLst>
              <a:ext uri="{FF2B5EF4-FFF2-40B4-BE49-F238E27FC236}">
                <a16:creationId xmlns:a16="http://schemas.microsoft.com/office/drawing/2014/main" id="{35EB0ACB-A521-7CF0-4EC4-D420D1FBE091}"/>
              </a:ext>
            </a:extLst>
          </p:cNvPr>
          <p:cNvSpPr/>
          <p:nvPr/>
        </p:nvSpPr>
        <p:spPr>
          <a:xfrm>
            <a:off x="4655820" y="2212848"/>
            <a:ext cx="685800" cy="685800"/>
          </a:xfrm>
          <a:prstGeom prst="ellipse">
            <a:avLst/>
          </a:prstGeom>
          <a:solidFill>
            <a:srgbClr val="280A98"/>
          </a:solidFill>
          <a:ln/>
        </p:spPr>
        <p:txBody>
          <a:bodyPr/>
          <a:lstStyle/>
          <a:p>
            <a:endParaRPr lang="en-IN"/>
          </a:p>
        </p:txBody>
      </p:sp>
      <p:pic>
        <p:nvPicPr>
          <p:cNvPr id="28" name="Image 1" descr="preencoded.png">
            <a:extLst>
              <a:ext uri="{FF2B5EF4-FFF2-40B4-BE49-F238E27FC236}">
                <a16:creationId xmlns:a16="http://schemas.microsoft.com/office/drawing/2014/main" id="{F11015F3-BC3C-E547-71E9-E397794B1A87}"/>
              </a:ext>
            </a:extLst>
          </p:cNvPr>
          <p:cNvPicPr>
            <a:picLocks noChangeAspect="1"/>
          </p:cNvPicPr>
          <p:nvPr/>
        </p:nvPicPr>
        <p:blipFill>
          <a:blip r:embed="rId3"/>
          <a:stretch>
            <a:fillRect/>
          </a:stretch>
        </p:blipFill>
        <p:spPr>
          <a:xfrm>
            <a:off x="4811268" y="2368296"/>
            <a:ext cx="374904" cy="374904"/>
          </a:xfrm>
          <a:prstGeom prst="rect">
            <a:avLst/>
          </a:prstGeom>
        </p:spPr>
      </p:pic>
      <p:sp>
        <p:nvSpPr>
          <p:cNvPr id="30" name="Text 11">
            <a:extLst>
              <a:ext uri="{FF2B5EF4-FFF2-40B4-BE49-F238E27FC236}">
                <a16:creationId xmlns:a16="http://schemas.microsoft.com/office/drawing/2014/main" id="{B4F1B15D-8DD1-08C5-DC5D-B3C5E3BA988F}"/>
              </a:ext>
            </a:extLst>
          </p:cNvPr>
          <p:cNvSpPr txBox="1"/>
          <p:nvPr/>
        </p:nvSpPr>
        <p:spPr>
          <a:xfrm>
            <a:off x="4655820" y="3127248"/>
            <a:ext cx="2926080" cy="274320"/>
          </a:xfrm>
          <a:prstGeom prst="rect">
            <a:avLst/>
          </a:prstGeom>
          <a:noFill/>
          <a:ln/>
        </p:spPr>
        <p:txBody>
          <a:bodyPr wrap="square" lIns="0" tIns="0" rIns="0" bIns="0" rtlCol="0" anchor="ctr"/>
          <a:lstStyle/>
          <a:p>
            <a:pPr marL="0" indent="0">
              <a:buNone/>
            </a:pPr>
            <a:r>
              <a:rPr lang="en-US" sz="1200" b="1" kern="0" spc="200" dirty="0">
                <a:solidFill>
                  <a:srgbClr val="280A98"/>
                </a:solidFill>
              </a:rPr>
              <a:t>PROPOSED SOLUTION</a:t>
            </a:r>
            <a:endParaRPr lang="en-US" sz="1200" dirty="0">
              <a:solidFill>
                <a:srgbClr val="280A98"/>
              </a:solidFill>
            </a:endParaRPr>
          </a:p>
        </p:txBody>
      </p:sp>
      <p:sp>
        <p:nvSpPr>
          <p:cNvPr id="32" name="PROPOSED SOLUTION text">
            <a:extLst>
              <a:ext uri="{FF2B5EF4-FFF2-40B4-BE49-F238E27FC236}">
                <a16:creationId xmlns:a16="http://schemas.microsoft.com/office/drawing/2014/main" id="{E90DB68D-5CD0-0750-8B93-C0001E0FD724}"/>
              </a:ext>
            </a:extLst>
          </p:cNvPr>
          <p:cNvSpPr txBox="1"/>
          <p:nvPr/>
        </p:nvSpPr>
        <p:spPr>
          <a:xfrm>
            <a:off x="4655820" y="3447288"/>
            <a:ext cx="2926080" cy="1097280"/>
          </a:xfrm>
          <a:prstGeom prst="rect">
            <a:avLst/>
          </a:prstGeom>
          <a:noFill/>
          <a:ln/>
        </p:spPr>
        <p:txBody>
          <a:bodyPr wrap="square" lIns="0" tIns="0" rIns="0" bIns="0" rtlCol="0" anchor="t"/>
          <a:lstStyle/>
          <a:p>
            <a:pPr marL="0" indent="0">
              <a:buNone/>
            </a:pPr>
            <a:r>
              <a:rPr lang="en-US" sz="1800" b="1" dirty="0">
                <a:solidFill>
                  <a:schemeClr val="tx1"/>
                </a:solidFill>
              </a:rPr>
              <a:t>[What did the team build or change?]</a:t>
            </a:r>
            <a:endParaRPr lang="en-US" sz="1800" dirty="0"/>
          </a:p>
        </p:txBody>
      </p:sp>
      <p:sp>
        <p:nvSpPr>
          <p:cNvPr id="34" name="Text 13">
            <a:extLst>
              <a:ext uri="{FF2B5EF4-FFF2-40B4-BE49-F238E27FC236}">
                <a16:creationId xmlns:a16="http://schemas.microsoft.com/office/drawing/2014/main" id="{7296440B-F12A-5111-2E36-2E772C434DBD}"/>
              </a:ext>
            </a:extLst>
          </p:cNvPr>
          <p:cNvSpPr txBox="1"/>
          <p:nvPr/>
        </p:nvSpPr>
        <p:spPr>
          <a:xfrm>
            <a:off x="4655820" y="4636008"/>
            <a:ext cx="2926080" cy="502920"/>
          </a:xfrm>
          <a:prstGeom prst="rect">
            <a:avLst/>
          </a:prstGeom>
          <a:noFill/>
          <a:ln/>
        </p:spPr>
        <p:txBody>
          <a:bodyPr wrap="square" lIns="0" tIns="0" rIns="0" bIns="0" rtlCol="0" anchor="t"/>
          <a:lstStyle/>
          <a:p>
            <a:pPr marL="0" indent="0">
              <a:buNone/>
            </a:pPr>
            <a:r>
              <a:rPr lang="en-US" sz="1200" dirty="0">
                <a:solidFill>
                  <a:schemeClr val="tx2"/>
                </a:solidFill>
              </a:rPr>
              <a:t>Name the user, workflow, and key AI / agent capability.</a:t>
            </a:r>
            <a:endParaRPr lang="en-US" sz="1200" dirty="0"/>
          </a:p>
        </p:txBody>
      </p:sp>
      <p:sp>
        <p:nvSpPr>
          <p:cNvPr id="36" name="Outcome card">
            <a:extLst>
              <a:ext uri="{FF2B5EF4-FFF2-40B4-BE49-F238E27FC236}">
                <a16:creationId xmlns:a16="http://schemas.microsoft.com/office/drawing/2014/main" id="{ED220564-953C-5DE9-C54B-3033DF1FBE8A}"/>
              </a:ext>
            </a:extLst>
          </p:cNvPr>
          <p:cNvSpPr/>
          <p:nvPr/>
        </p:nvSpPr>
        <p:spPr>
          <a:xfrm>
            <a:off x="8121396" y="1892808"/>
            <a:ext cx="3520440" cy="3429000"/>
          </a:xfrm>
          <a:prstGeom prst="roundRect">
            <a:avLst>
              <a:gd name="adj" fmla="val 2667"/>
            </a:avLst>
          </a:prstGeom>
          <a:solidFill>
            <a:srgbClr val="21087E"/>
          </a:solidFill>
          <a:ln/>
        </p:spPr>
        <p:txBody>
          <a:bodyPr/>
          <a:lstStyle/>
          <a:p>
            <a:endParaRPr lang="en-IN"/>
          </a:p>
        </p:txBody>
      </p:sp>
      <p:sp>
        <p:nvSpPr>
          <p:cNvPr id="38" name="Shape 15">
            <a:extLst>
              <a:ext uri="{FF2B5EF4-FFF2-40B4-BE49-F238E27FC236}">
                <a16:creationId xmlns:a16="http://schemas.microsoft.com/office/drawing/2014/main" id="{BFF53BDA-49B2-F7D9-B86C-BB2587EEB3C5}"/>
              </a:ext>
            </a:extLst>
          </p:cNvPr>
          <p:cNvSpPr/>
          <p:nvPr/>
        </p:nvSpPr>
        <p:spPr>
          <a:xfrm>
            <a:off x="8441436" y="2212848"/>
            <a:ext cx="685800" cy="685800"/>
          </a:xfrm>
          <a:prstGeom prst="ellipse">
            <a:avLst/>
          </a:prstGeom>
          <a:solidFill>
            <a:schemeClr val="bg1"/>
          </a:solidFill>
          <a:ln/>
        </p:spPr>
        <p:txBody>
          <a:bodyPr/>
          <a:lstStyle/>
          <a:p>
            <a:endParaRPr lang="en-IN"/>
          </a:p>
        </p:txBody>
      </p:sp>
      <p:pic>
        <p:nvPicPr>
          <p:cNvPr id="40" name="Image 2" descr="preencoded.png">
            <a:extLst>
              <a:ext uri="{FF2B5EF4-FFF2-40B4-BE49-F238E27FC236}">
                <a16:creationId xmlns:a16="http://schemas.microsoft.com/office/drawing/2014/main" id="{E741582E-3276-BC8D-C92B-6846482963EA}"/>
              </a:ext>
            </a:extLst>
          </p:cNvPr>
          <p:cNvPicPr>
            <a:picLocks noChangeAspect="1"/>
          </p:cNvPicPr>
          <p:nvPr/>
        </p:nvPicPr>
        <p:blipFill>
          <a:blip r:embed="rId4"/>
          <a:stretch>
            <a:fillRect/>
          </a:stretch>
        </p:blipFill>
        <p:spPr>
          <a:xfrm>
            <a:off x="8596884" y="2368296"/>
            <a:ext cx="374904" cy="374904"/>
          </a:xfrm>
          <a:prstGeom prst="rect">
            <a:avLst/>
          </a:prstGeom>
        </p:spPr>
      </p:pic>
      <p:sp>
        <p:nvSpPr>
          <p:cNvPr id="42" name="Text 16">
            <a:extLst>
              <a:ext uri="{FF2B5EF4-FFF2-40B4-BE49-F238E27FC236}">
                <a16:creationId xmlns:a16="http://schemas.microsoft.com/office/drawing/2014/main" id="{BEB19359-E493-190F-1E2D-7CE815DD255C}"/>
              </a:ext>
            </a:extLst>
          </p:cNvPr>
          <p:cNvSpPr txBox="1"/>
          <p:nvPr/>
        </p:nvSpPr>
        <p:spPr>
          <a:xfrm>
            <a:off x="8441436" y="3127248"/>
            <a:ext cx="2926080" cy="274320"/>
          </a:xfrm>
          <a:prstGeom prst="rect">
            <a:avLst/>
          </a:prstGeom>
          <a:noFill/>
          <a:ln/>
        </p:spPr>
        <p:txBody>
          <a:bodyPr wrap="square" lIns="0" tIns="0" rIns="0" bIns="0" rtlCol="0" anchor="ctr"/>
          <a:lstStyle/>
          <a:p>
            <a:pPr marL="0" indent="0">
              <a:buNone/>
            </a:pPr>
            <a:r>
              <a:rPr lang="en-US" sz="1200" b="1" kern="0" spc="200" dirty="0">
                <a:solidFill>
                  <a:schemeClr val="bg1"/>
                </a:solidFill>
              </a:rPr>
              <a:t>OUTCOME</a:t>
            </a:r>
            <a:endParaRPr lang="en-US" sz="1200" dirty="0">
              <a:solidFill>
                <a:schemeClr val="bg1"/>
              </a:solidFill>
            </a:endParaRPr>
          </a:p>
        </p:txBody>
      </p:sp>
      <p:sp>
        <p:nvSpPr>
          <p:cNvPr id="44" name="Outcome stat">
            <a:extLst>
              <a:ext uri="{FF2B5EF4-FFF2-40B4-BE49-F238E27FC236}">
                <a16:creationId xmlns:a16="http://schemas.microsoft.com/office/drawing/2014/main" id="{1371294A-7A90-43B2-29D4-3806C5931BA9}"/>
              </a:ext>
            </a:extLst>
          </p:cNvPr>
          <p:cNvSpPr txBox="1"/>
          <p:nvPr/>
        </p:nvSpPr>
        <p:spPr>
          <a:xfrm>
            <a:off x="8441436" y="3401568"/>
            <a:ext cx="2926080" cy="777240"/>
          </a:xfrm>
          <a:prstGeom prst="rect">
            <a:avLst/>
          </a:prstGeom>
          <a:noFill/>
          <a:ln/>
        </p:spPr>
        <p:txBody>
          <a:bodyPr wrap="square" lIns="0" tIns="0" rIns="0" bIns="0" rtlCol="0" anchor="ctr"/>
          <a:lstStyle/>
          <a:p>
            <a:pPr marL="0" indent="0">
              <a:buNone/>
            </a:pPr>
            <a:r>
              <a:rPr lang="en-US" sz="4800" b="1" dirty="0">
                <a:solidFill>
                  <a:schemeClr val="bg1"/>
                </a:solidFill>
              </a:rPr>
              <a:t>[XX%]</a:t>
            </a:r>
            <a:endParaRPr lang="en-US" sz="4800" dirty="0"/>
          </a:p>
        </p:txBody>
      </p:sp>
      <p:sp>
        <p:nvSpPr>
          <p:cNvPr id="46" name="Outcome text">
            <a:extLst>
              <a:ext uri="{FF2B5EF4-FFF2-40B4-BE49-F238E27FC236}">
                <a16:creationId xmlns:a16="http://schemas.microsoft.com/office/drawing/2014/main" id="{AD534FD8-D620-0800-234E-10C52A38F102}"/>
              </a:ext>
            </a:extLst>
          </p:cNvPr>
          <p:cNvSpPr txBox="1"/>
          <p:nvPr/>
        </p:nvSpPr>
        <p:spPr>
          <a:xfrm>
            <a:off x="8441436" y="4178808"/>
            <a:ext cx="2926080" cy="548640"/>
          </a:xfrm>
          <a:prstGeom prst="rect">
            <a:avLst/>
          </a:prstGeom>
          <a:noFill/>
          <a:ln/>
        </p:spPr>
        <p:txBody>
          <a:bodyPr wrap="square" lIns="0" tIns="0" rIns="0" bIns="0" rtlCol="0" anchor="t"/>
          <a:lstStyle/>
          <a:p>
            <a:pPr marL="0" indent="0">
              <a:buNone/>
            </a:pPr>
            <a:r>
              <a:rPr lang="en-US" sz="1400" b="1" dirty="0">
                <a:solidFill>
                  <a:schemeClr val="bg2"/>
                </a:solidFill>
              </a:rPr>
              <a:t>[What improves — e.g. time saved, errors cut]</a:t>
            </a:r>
            <a:endParaRPr lang="en-US" sz="1400" dirty="0"/>
          </a:p>
        </p:txBody>
      </p:sp>
      <p:sp>
        <p:nvSpPr>
          <p:cNvPr id="48" name="Text 19">
            <a:extLst>
              <a:ext uri="{FF2B5EF4-FFF2-40B4-BE49-F238E27FC236}">
                <a16:creationId xmlns:a16="http://schemas.microsoft.com/office/drawing/2014/main" id="{A57746AC-B333-9647-B5A3-0331619B593F}"/>
              </a:ext>
            </a:extLst>
          </p:cNvPr>
          <p:cNvSpPr txBox="1"/>
          <p:nvPr/>
        </p:nvSpPr>
        <p:spPr>
          <a:xfrm>
            <a:off x="8441436" y="4773168"/>
            <a:ext cx="2926080" cy="365760"/>
          </a:xfrm>
          <a:prstGeom prst="rect">
            <a:avLst/>
          </a:prstGeom>
          <a:noFill/>
          <a:ln/>
        </p:spPr>
        <p:txBody>
          <a:bodyPr wrap="square" lIns="0" tIns="0" rIns="0" bIns="0" rtlCol="0" anchor="t"/>
          <a:lstStyle/>
          <a:p>
            <a:pPr marL="0" indent="0">
              <a:buNone/>
            </a:pPr>
            <a:r>
              <a:rPr lang="en-US" sz="1200" dirty="0">
                <a:solidFill>
                  <a:schemeClr val="bg1"/>
                </a:solidFill>
              </a:rPr>
              <a:t>State the measurable result and who benefits.</a:t>
            </a:r>
          </a:p>
        </p:txBody>
      </p:sp>
    </p:spTree>
    <p:extLst>
      <p:ext uri="{BB962C8B-B14F-4D97-AF65-F5344CB8AC3E}">
        <p14:creationId xmlns:p14="http://schemas.microsoft.com/office/powerpoint/2010/main" val="3350144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E2D954E-B9E3-62C1-5C7C-A80D210B61E8}"/>
              </a:ext>
            </a:extLst>
          </p:cNvPr>
          <p:cNvSpPr>
            <a:spLocks noGrp="1"/>
          </p:cNvSpPr>
          <p:nvPr>
            <p:ph type="sldNum" sz="quarter" idx="4"/>
          </p:nvPr>
        </p:nvSpPr>
        <p:spPr/>
        <p:txBody>
          <a:bodyPr/>
          <a:lstStyle/>
          <a:p>
            <a:fld id="{BEEECED0-1671-3D4E-80A3-A8B03FA41274}" type="slidenum">
              <a:rPr lang="en-IN" smtClean="0"/>
              <a:pPr/>
              <a:t>4</a:t>
            </a:fld>
            <a:endParaRPr lang="en-IN"/>
          </a:p>
        </p:txBody>
      </p:sp>
      <p:sp>
        <p:nvSpPr>
          <p:cNvPr id="5" name="Text 1">
            <a:extLst>
              <a:ext uri="{FF2B5EF4-FFF2-40B4-BE49-F238E27FC236}">
                <a16:creationId xmlns:a16="http://schemas.microsoft.com/office/drawing/2014/main" id="{90A2778D-12F7-7DAA-078E-B38A70CD5207}"/>
              </a:ext>
            </a:extLst>
          </p:cNvPr>
          <p:cNvSpPr txBox="1"/>
          <p:nvPr/>
        </p:nvSpPr>
        <p:spPr>
          <a:xfrm>
            <a:off x="356616" y="530352"/>
            <a:ext cx="5486400" cy="274320"/>
          </a:xfrm>
          <a:prstGeom prst="rect">
            <a:avLst/>
          </a:prstGeom>
          <a:noFill/>
          <a:ln/>
        </p:spPr>
        <p:txBody>
          <a:bodyPr wrap="square" lIns="0" tIns="0" rIns="0" bIns="0" rtlCol="0" anchor="ctr"/>
          <a:lstStyle/>
          <a:p>
            <a:pPr marL="0" indent="0">
              <a:buNone/>
            </a:pPr>
            <a:r>
              <a:rPr lang="en-US" sz="1200" b="1" kern="0" spc="200" dirty="0">
                <a:solidFill>
                  <a:srgbClr val="280A98"/>
                </a:solidFill>
              </a:rPr>
              <a:t>HOW THE AGENT WORKS</a:t>
            </a:r>
            <a:endParaRPr lang="en-US" sz="1200" dirty="0">
              <a:solidFill>
                <a:srgbClr val="280A98"/>
              </a:solidFill>
            </a:endParaRPr>
          </a:p>
        </p:txBody>
      </p:sp>
      <p:sp>
        <p:nvSpPr>
          <p:cNvPr id="6" name="Step 1 card">
            <a:extLst>
              <a:ext uri="{FF2B5EF4-FFF2-40B4-BE49-F238E27FC236}">
                <a16:creationId xmlns:a16="http://schemas.microsoft.com/office/drawing/2014/main" id="{620F1152-4625-222E-E42C-A83A04302AAC}"/>
              </a:ext>
            </a:extLst>
          </p:cNvPr>
          <p:cNvSpPr/>
          <p:nvPr/>
        </p:nvSpPr>
        <p:spPr>
          <a:xfrm>
            <a:off x="356616" y="896112"/>
            <a:ext cx="2560320" cy="1645920"/>
          </a:xfrm>
          <a:prstGeom prst="roundRect">
            <a:avLst>
              <a:gd name="adj" fmla="val 5556"/>
            </a:avLst>
          </a:prstGeom>
          <a:solidFill>
            <a:schemeClr val="bg2">
              <a:lumMod val="20000"/>
              <a:lumOff val="80000"/>
            </a:schemeClr>
          </a:solidFill>
          <a:ln/>
        </p:spPr>
        <p:txBody>
          <a:bodyPr/>
          <a:lstStyle/>
          <a:p>
            <a:endParaRPr lang="en-IN"/>
          </a:p>
        </p:txBody>
      </p:sp>
      <p:sp>
        <p:nvSpPr>
          <p:cNvPr id="7" name="Shape 3">
            <a:extLst>
              <a:ext uri="{FF2B5EF4-FFF2-40B4-BE49-F238E27FC236}">
                <a16:creationId xmlns:a16="http://schemas.microsoft.com/office/drawing/2014/main" id="{DBBA1885-E48C-C77E-EC00-500B69998FD0}"/>
              </a:ext>
            </a:extLst>
          </p:cNvPr>
          <p:cNvSpPr/>
          <p:nvPr/>
        </p:nvSpPr>
        <p:spPr>
          <a:xfrm>
            <a:off x="585216" y="1078992"/>
            <a:ext cx="457200" cy="457200"/>
          </a:xfrm>
          <a:prstGeom prst="ellipse">
            <a:avLst/>
          </a:prstGeom>
          <a:solidFill>
            <a:schemeClr val="accent1"/>
          </a:solidFill>
          <a:ln/>
        </p:spPr>
        <p:txBody>
          <a:bodyPr/>
          <a:lstStyle/>
          <a:p>
            <a:endParaRPr lang="en-IN"/>
          </a:p>
        </p:txBody>
      </p:sp>
      <p:sp>
        <p:nvSpPr>
          <p:cNvPr id="8" name="Text 4">
            <a:extLst>
              <a:ext uri="{FF2B5EF4-FFF2-40B4-BE49-F238E27FC236}">
                <a16:creationId xmlns:a16="http://schemas.microsoft.com/office/drawing/2014/main" id="{CC691FAB-6959-A434-4A70-FC0635FABBBF}"/>
              </a:ext>
            </a:extLst>
          </p:cNvPr>
          <p:cNvSpPr txBox="1"/>
          <p:nvPr/>
        </p:nvSpPr>
        <p:spPr>
          <a:xfrm>
            <a:off x="585216" y="1078992"/>
            <a:ext cx="457200" cy="457200"/>
          </a:xfrm>
          <a:prstGeom prst="rect">
            <a:avLst/>
          </a:prstGeom>
          <a:solidFill>
            <a:srgbClr val="280A98"/>
          </a:solidFill>
          <a:ln/>
        </p:spPr>
        <p:txBody>
          <a:bodyPr wrap="square" lIns="0" tIns="0" rIns="0" bIns="0" rtlCol="0" anchor="ctr"/>
          <a:lstStyle/>
          <a:p>
            <a:pPr marL="0" indent="0" algn="ctr">
              <a:buNone/>
            </a:pPr>
            <a:r>
              <a:rPr lang="en-US" sz="1300" b="1" dirty="0">
                <a:solidFill>
                  <a:schemeClr val="bg1"/>
                </a:solidFill>
              </a:rPr>
              <a:t>01</a:t>
            </a:r>
            <a:endParaRPr lang="en-US" sz="1300" dirty="0">
              <a:solidFill>
                <a:schemeClr val="bg1"/>
              </a:solidFill>
            </a:endParaRPr>
          </a:p>
        </p:txBody>
      </p:sp>
      <p:sp>
        <p:nvSpPr>
          <p:cNvPr id="9" name="Step 1 title">
            <a:extLst>
              <a:ext uri="{FF2B5EF4-FFF2-40B4-BE49-F238E27FC236}">
                <a16:creationId xmlns:a16="http://schemas.microsoft.com/office/drawing/2014/main" id="{13C96FDF-7580-346C-8CAB-DA1C77833B81}"/>
              </a:ext>
            </a:extLst>
          </p:cNvPr>
          <p:cNvSpPr txBox="1"/>
          <p:nvPr/>
        </p:nvSpPr>
        <p:spPr>
          <a:xfrm>
            <a:off x="585216" y="1673352"/>
            <a:ext cx="2148840" cy="365760"/>
          </a:xfrm>
          <a:prstGeom prst="rect">
            <a:avLst/>
          </a:prstGeom>
          <a:noFill/>
          <a:ln/>
        </p:spPr>
        <p:txBody>
          <a:bodyPr wrap="square" lIns="0" tIns="0" rIns="0" bIns="0" rtlCol="0" anchor="ctr"/>
          <a:lstStyle/>
          <a:p>
            <a:pPr marL="0" indent="0">
              <a:buNone/>
            </a:pPr>
            <a:r>
              <a:rPr lang="en-US" sz="1600" b="1" dirty="0">
                <a:solidFill>
                  <a:schemeClr val="tx1"/>
                </a:solidFill>
              </a:rPr>
              <a:t>[Input / trigger]</a:t>
            </a:r>
            <a:endParaRPr lang="en-US" sz="1600" dirty="0"/>
          </a:p>
        </p:txBody>
      </p:sp>
      <p:sp>
        <p:nvSpPr>
          <p:cNvPr id="10" name="Step 1 detail">
            <a:extLst>
              <a:ext uri="{FF2B5EF4-FFF2-40B4-BE49-F238E27FC236}">
                <a16:creationId xmlns:a16="http://schemas.microsoft.com/office/drawing/2014/main" id="{54EC8FC6-E437-0462-CFB5-FAA320BAF45F}"/>
              </a:ext>
            </a:extLst>
          </p:cNvPr>
          <p:cNvSpPr txBox="1"/>
          <p:nvPr/>
        </p:nvSpPr>
        <p:spPr>
          <a:xfrm>
            <a:off x="585216" y="2039112"/>
            <a:ext cx="2148840" cy="411480"/>
          </a:xfrm>
          <a:prstGeom prst="rect">
            <a:avLst/>
          </a:prstGeom>
          <a:noFill/>
          <a:ln/>
        </p:spPr>
        <p:txBody>
          <a:bodyPr wrap="square" lIns="0" tIns="0" rIns="0" bIns="0" rtlCol="0" anchor="t"/>
          <a:lstStyle/>
          <a:p>
            <a:pPr marL="0" indent="0">
              <a:buNone/>
            </a:pPr>
            <a:r>
              <a:rPr lang="en-US" sz="1200" dirty="0">
                <a:solidFill>
                  <a:schemeClr val="tx2"/>
                </a:solidFill>
              </a:rPr>
              <a:t>What starts it — a request, file, or event</a:t>
            </a:r>
            <a:endParaRPr lang="en-US" sz="1200" dirty="0"/>
          </a:p>
        </p:txBody>
      </p:sp>
      <p:sp>
        <p:nvSpPr>
          <p:cNvPr id="11" name="Arrow 1">
            <a:extLst>
              <a:ext uri="{FF2B5EF4-FFF2-40B4-BE49-F238E27FC236}">
                <a16:creationId xmlns:a16="http://schemas.microsoft.com/office/drawing/2014/main" id="{26181C3D-CA30-368D-1C52-065C107EDF52}"/>
              </a:ext>
            </a:extLst>
          </p:cNvPr>
          <p:cNvSpPr/>
          <p:nvPr/>
        </p:nvSpPr>
        <p:spPr>
          <a:xfrm>
            <a:off x="2971800" y="1581912"/>
            <a:ext cx="173736" cy="274320"/>
          </a:xfrm>
          <a:prstGeom prst="chevron">
            <a:avLst/>
          </a:prstGeom>
          <a:solidFill>
            <a:schemeClr val="accent5"/>
          </a:solidFill>
          <a:ln/>
        </p:spPr>
        <p:txBody>
          <a:bodyPr/>
          <a:lstStyle/>
          <a:p>
            <a:endParaRPr lang="en-IN"/>
          </a:p>
        </p:txBody>
      </p:sp>
      <p:sp>
        <p:nvSpPr>
          <p:cNvPr id="12" name="Step 2 card">
            <a:extLst>
              <a:ext uri="{FF2B5EF4-FFF2-40B4-BE49-F238E27FC236}">
                <a16:creationId xmlns:a16="http://schemas.microsoft.com/office/drawing/2014/main" id="{E6527E4C-16E4-0E55-B4C5-039597052C93}"/>
              </a:ext>
            </a:extLst>
          </p:cNvPr>
          <p:cNvSpPr/>
          <p:nvPr/>
        </p:nvSpPr>
        <p:spPr>
          <a:xfrm>
            <a:off x="3200400" y="896112"/>
            <a:ext cx="2560320" cy="1645920"/>
          </a:xfrm>
          <a:prstGeom prst="roundRect">
            <a:avLst>
              <a:gd name="adj" fmla="val 5556"/>
            </a:avLst>
          </a:prstGeom>
          <a:solidFill>
            <a:schemeClr val="bg2">
              <a:lumMod val="20000"/>
              <a:lumOff val="80000"/>
            </a:schemeClr>
          </a:solidFill>
          <a:ln/>
        </p:spPr>
        <p:txBody>
          <a:bodyPr/>
          <a:lstStyle/>
          <a:p>
            <a:endParaRPr lang="en-IN"/>
          </a:p>
        </p:txBody>
      </p:sp>
      <p:sp>
        <p:nvSpPr>
          <p:cNvPr id="13" name="Shape 9">
            <a:extLst>
              <a:ext uri="{FF2B5EF4-FFF2-40B4-BE49-F238E27FC236}">
                <a16:creationId xmlns:a16="http://schemas.microsoft.com/office/drawing/2014/main" id="{983B3E87-D062-1BA1-2C4D-3DE6AC72B3DC}"/>
              </a:ext>
            </a:extLst>
          </p:cNvPr>
          <p:cNvSpPr/>
          <p:nvPr/>
        </p:nvSpPr>
        <p:spPr>
          <a:xfrm>
            <a:off x="3429000" y="1078992"/>
            <a:ext cx="457200" cy="457200"/>
          </a:xfrm>
          <a:prstGeom prst="ellipse">
            <a:avLst/>
          </a:prstGeom>
          <a:solidFill>
            <a:schemeClr val="accent1"/>
          </a:solidFill>
          <a:ln/>
        </p:spPr>
        <p:txBody>
          <a:bodyPr/>
          <a:lstStyle/>
          <a:p>
            <a:endParaRPr lang="en-IN"/>
          </a:p>
        </p:txBody>
      </p:sp>
      <p:sp>
        <p:nvSpPr>
          <p:cNvPr id="14" name="Text 10">
            <a:extLst>
              <a:ext uri="{FF2B5EF4-FFF2-40B4-BE49-F238E27FC236}">
                <a16:creationId xmlns:a16="http://schemas.microsoft.com/office/drawing/2014/main" id="{0413E2EF-0CD0-723C-EF5F-CC729B257403}"/>
              </a:ext>
            </a:extLst>
          </p:cNvPr>
          <p:cNvSpPr txBox="1"/>
          <p:nvPr/>
        </p:nvSpPr>
        <p:spPr>
          <a:xfrm>
            <a:off x="3429000" y="1078992"/>
            <a:ext cx="457200" cy="457200"/>
          </a:xfrm>
          <a:prstGeom prst="rect">
            <a:avLst/>
          </a:prstGeom>
          <a:solidFill>
            <a:srgbClr val="280A98"/>
          </a:solidFill>
          <a:ln/>
        </p:spPr>
        <p:txBody>
          <a:bodyPr wrap="square" lIns="0" tIns="0" rIns="0" bIns="0" rtlCol="0" anchor="ctr"/>
          <a:lstStyle/>
          <a:p>
            <a:pPr marL="0" indent="0" algn="ctr">
              <a:buNone/>
            </a:pPr>
            <a:r>
              <a:rPr lang="en-US" sz="1300" b="1" dirty="0">
                <a:solidFill>
                  <a:schemeClr val="bg1"/>
                </a:solidFill>
              </a:rPr>
              <a:t>02</a:t>
            </a:r>
            <a:endParaRPr lang="en-US" sz="1300" dirty="0">
              <a:solidFill>
                <a:schemeClr val="bg1"/>
              </a:solidFill>
            </a:endParaRPr>
          </a:p>
        </p:txBody>
      </p:sp>
      <p:sp>
        <p:nvSpPr>
          <p:cNvPr id="15" name="Step 2 title">
            <a:extLst>
              <a:ext uri="{FF2B5EF4-FFF2-40B4-BE49-F238E27FC236}">
                <a16:creationId xmlns:a16="http://schemas.microsoft.com/office/drawing/2014/main" id="{584E53F9-52CD-A676-7414-B511240EC05F}"/>
              </a:ext>
            </a:extLst>
          </p:cNvPr>
          <p:cNvSpPr txBox="1"/>
          <p:nvPr/>
        </p:nvSpPr>
        <p:spPr>
          <a:xfrm>
            <a:off x="3429000" y="1673352"/>
            <a:ext cx="2148840" cy="365760"/>
          </a:xfrm>
          <a:prstGeom prst="rect">
            <a:avLst/>
          </a:prstGeom>
          <a:noFill/>
          <a:ln/>
        </p:spPr>
        <p:txBody>
          <a:bodyPr wrap="square" lIns="0" tIns="0" rIns="0" bIns="0" rtlCol="0" anchor="ctr"/>
          <a:lstStyle/>
          <a:p>
            <a:pPr marL="0" indent="0">
              <a:buNone/>
            </a:pPr>
            <a:r>
              <a:rPr lang="en-US" sz="1600" b="1" dirty="0">
                <a:solidFill>
                  <a:schemeClr val="tx1"/>
                </a:solidFill>
              </a:rPr>
              <a:t>[Agent reasoning]</a:t>
            </a:r>
            <a:endParaRPr lang="en-US" sz="1600" dirty="0"/>
          </a:p>
        </p:txBody>
      </p:sp>
      <p:sp>
        <p:nvSpPr>
          <p:cNvPr id="16" name="Step 2 detail">
            <a:extLst>
              <a:ext uri="{FF2B5EF4-FFF2-40B4-BE49-F238E27FC236}">
                <a16:creationId xmlns:a16="http://schemas.microsoft.com/office/drawing/2014/main" id="{7E3018B5-833E-ED81-CD25-7964AB649D4B}"/>
              </a:ext>
            </a:extLst>
          </p:cNvPr>
          <p:cNvSpPr txBox="1"/>
          <p:nvPr/>
        </p:nvSpPr>
        <p:spPr>
          <a:xfrm>
            <a:off x="3429000" y="2039112"/>
            <a:ext cx="2148840" cy="411480"/>
          </a:xfrm>
          <a:prstGeom prst="rect">
            <a:avLst/>
          </a:prstGeom>
          <a:noFill/>
          <a:ln/>
        </p:spPr>
        <p:txBody>
          <a:bodyPr wrap="square" lIns="0" tIns="0" rIns="0" bIns="0" rtlCol="0" anchor="t"/>
          <a:lstStyle/>
          <a:p>
            <a:pPr marL="0" indent="0">
              <a:buNone/>
            </a:pPr>
            <a:r>
              <a:rPr lang="en-US" sz="1200" dirty="0">
                <a:solidFill>
                  <a:schemeClr val="tx2"/>
                </a:solidFill>
              </a:rPr>
              <a:t>How the agent plans and decides</a:t>
            </a:r>
            <a:endParaRPr lang="en-US" sz="1200" dirty="0"/>
          </a:p>
        </p:txBody>
      </p:sp>
      <p:sp>
        <p:nvSpPr>
          <p:cNvPr id="17" name="Arrow 2">
            <a:extLst>
              <a:ext uri="{FF2B5EF4-FFF2-40B4-BE49-F238E27FC236}">
                <a16:creationId xmlns:a16="http://schemas.microsoft.com/office/drawing/2014/main" id="{220F11CF-12C6-9F58-9970-E39A4FB75B4A}"/>
              </a:ext>
            </a:extLst>
          </p:cNvPr>
          <p:cNvSpPr/>
          <p:nvPr/>
        </p:nvSpPr>
        <p:spPr>
          <a:xfrm>
            <a:off x="5815584" y="1581912"/>
            <a:ext cx="173736" cy="274320"/>
          </a:xfrm>
          <a:prstGeom prst="chevron">
            <a:avLst/>
          </a:prstGeom>
          <a:solidFill>
            <a:schemeClr val="accent5"/>
          </a:solidFill>
          <a:ln/>
        </p:spPr>
        <p:txBody>
          <a:bodyPr/>
          <a:lstStyle/>
          <a:p>
            <a:endParaRPr lang="en-IN"/>
          </a:p>
        </p:txBody>
      </p:sp>
      <p:sp>
        <p:nvSpPr>
          <p:cNvPr id="18" name="Step 3 card">
            <a:extLst>
              <a:ext uri="{FF2B5EF4-FFF2-40B4-BE49-F238E27FC236}">
                <a16:creationId xmlns:a16="http://schemas.microsoft.com/office/drawing/2014/main" id="{533C36F4-BB71-FEE1-0AC7-7B0B324E9B4D}"/>
              </a:ext>
            </a:extLst>
          </p:cNvPr>
          <p:cNvSpPr/>
          <p:nvPr/>
        </p:nvSpPr>
        <p:spPr>
          <a:xfrm>
            <a:off x="6044184" y="896112"/>
            <a:ext cx="2560320" cy="1645920"/>
          </a:xfrm>
          <a:prstGeom prst="roundRect">
            <a:avLst>
              <a:gd name="adj" fmla="val 5556"/>
            </a:avLst>
          </a:prstGeom>
          <a:solidFill>
            <a:schemeClr val="bg2">
              <a:lumMod val="20000"/>
              <a:lumOff val="80000"/>
            </a:schemeClr>
          </a:solidFill>
          <a:ln/>
        </p:spPr>
        <p:txBody>
          <a:bodyPr/>
          <a:lstStyle/>
          <a:p>
            <a:endParaRPr lang="en-IN"/>
          </a:p>
        </p:txBody>
      </p:sp>
      <p:sp>
        <p:nvSpPr>
          <p:cNvPr id="19" name="Shape 15">
            <a:extLst>
              <a:ext uri="{FF2B5EF4-FFF2-40B4-BE49-F238E27FC236}">
                <a16:creationId xmlns:a16="http://schemas.microsoft.com/office/drawing/2014/main" id="{441E5F0A-53D6-906A-E2F4-8B5274F1CB2B}"/>
              </a:ext>
            </a:extLst>
          </p:cNvPr>
          <p:cNvSpPr/>
          <p:nvPr/>
        </p:nvSpPr>
        <p:spPr>
          <a:xfrm>
            <a:off x="6272784" y="1078992"/>
            <a:ext cx="457200" cy="457200"/>
          </a:xfrm>
          <a:prstGeom prst="ellipse">
            <a:avLst/>
          </a:prstGeom>
          <a:solidFill>
            <a:schemeClr val="accent1"/>
          </a:solidFill>
          <a:ln/>
        </p:spPr>
        <p:txBody>
          <a:bodyPr/>
          <a:lstStyle/>
          <a:p>
            <a:endParaRPr lang="en-IN"/>
          </a:p>
        </p:txBody>
      </p:sp>
      <p:sp>
        <p:nvSpPr>
          <p:cNvPr id="20" name="Text 16">
            <a:extLst>
              <a:ext uri="{FF2B5EF4-FFF2-40B4-BE49-F238E27FC236}">
                <a16:creationId xmlns:a16="http://schemas.microsoft.com/office/drawing/2014/main" id="{2D5CBD9E-9881-02CA-499E-AF87F111B0A9}"/>
              </a:ext>
            </a:extLst>
          </p:cNvPr>
          <p:cNvSpPr txBox="1"/>
          <p:nvPr/>
        </p:nvSpPr>
        <p:spPr>
          <a:xfrm>
            <a:off x="6272784" y="1078992"/>
            <a:ext cx="457200" cy="457200"/>
          </a:xfrm>
          <a:prstGeom prst="rect">
            <a:avLst/>
          </a:prstGeom>
          <a:solidFill>
            <a:srgbClr val="280A98"/>
          </a:solidFill>
          <a:ln/>
        </p:spPr>
        <p:txBody>
          <a:bodyPr wrap="square" lIns="0" tIns="0" rIns="0" bIns="0" rtlCol="0" anchor="ctr"/>
          <a:lstStyle/>
          <a:p>
            <a:pPr marL="0" indent="0" algn="ctr">
              <a:buNone/>
            </a:pPr>
            <a:r>
              <a:rPr lang="en-US" sz="1300" b="1" dirty="0">
                <a:solidFill>
                  <a:schemeClr val="bg1"/>
                </a:solidFill>
              </a:rPr>
              <a:t>03</a:t>
            </a:r>
            <a:endParaRPr lang="en-US" sz="1300" dirty="0">
              <a:solidFill>
                <a:schemeClr val="bg1"/>
              </a:solidFill>
            </a:endParaRPr>
          </a:p>
        </p:txBody>
      </p:sp>
      <p:sp>
        <p:nvSpPr>
          <p:cNvPr id="21" name="Step 3 title">
            <a:extLst>
              <a:ext uri="{FF2B5EF4-FFF2-40B4-BE49-F238E27FC236}">
                <a16:creationId xmlns:a16="http://schemas.microsoft.com/office/drawing/2014/main" id="{F0E39524-4A46-C8B3-23C5-204926ED0608}"/>
              </a:ext>
            </a:extLst>
          </p:cNvPr>
          <p:cNvSpPr txBox="1"/>
          <p:nvPr/>
        </p:nvSpPr>
        <p:spPr>
          <a:xfrm>
            <a:off x="6272784" y="1673352"/>
            <a:ext cx="2148840" cy="365760"/>
          </a:xfrm>
          <a:prstGeom prst="rect">
            <a:avLst/>
          </a:prstGeom>
          <a:noFill/>
          <a:ln/>
        </p:spPr>
        <p:txBody>
          <a:bodyPr wrap="square" lIns="0" tIns="0" rIns="0" bIns="0" rtlCol="0" anchor="ctr"/>
          <a:lstStyle/>
          <a:p>
            <a:pPr marL="0" indent="0">
              <a:buNone/>
            </a:pPr>
            <a:r>
              <a:rPr lang="en-US" sz="1600" b="1" dirty="0">
                <a:solidFill>
                  <a:schemeClr val="tx1"/>
                </a:solidFill>
              </a:rPr>
              <a:t>[Tools &amp; actions]</a:t>
            </a:r>
            <a:endParaRPr lang="en-US" sz="1600" dirty="0"/>
          </a:p>
        </p:txBody>
      </p:sp>
      <p:sp>
        <p:nvSpPr>
          <p:cNvPr id="22" name="Step 3 detail">
            <a:extLst>
              <a:ext uri="{FF2B5EF4-FFF2-40B4-BE49-F238E27FC236}">
                <a16:creationId xmlns:a16="http://schemas.microsoft.com/office/drawing/2014/main" id="{8530863E-846E-0EF4-D0A6-347FA78A1892}"/>
              </a:ext>
            </a:extLst>
          </p:cNvPr>
          <p:cNvSpPr txBox="1"/>
          <p:nvPr/>
        </p:nvSpPr>
        <p:spPr>
          <a:xfrm>
            <a:off x="6272784" y="2039112"/>
            <a:ext cx="2148840" cy="411480"/>
          </a:xfrm>
          <a:prstGeom prst="rect">
            <a:avLst/>
          </a:prstGeom>
          <a:noFill/>
          <a:ln/>
        </p:spPr>
        <p:txBody>
          <a:bodyPr wrap="square" lIns="0" tIns="0" rIns="0" bIns="0" rtlCol="0" anchor="t"/>
          <a:lstStyle/>
          <a:p>
            <a:pPr marL="0" indent="0">
              <a:buNone/>
            </a:pPr>
            <a:r>
              <a:rPr lang="en-US" sz="1200" dirty="0">
                <a:solidFill>
                  <a:schemeClr val="tx2"/>
                </a:solidFill>
              </a:rPr>
              <a:t>Systems it calls or updates</a:t>
            </a:r>
            <a:endParaRPr lang="en-US" sz="1200" dirty="0"/>
          </a:p>
        </p:txBody>
      </p:sp>
      <p:sp>
        <p:nvSpPr>
          <p:cNvPr id="23" name="Arrow 3">
            <a:extLst>
              <a:ext uri="{FF2B5EF4-FFF2-40B4-BE49-F238E27FC236}">
                <a16:creationId xmlns:a16="http://schemas.microsoft.com/office/drawing/2014/main" id="{D7F29A95-B42B-BA8E-2453-A75678E22E64}"/>
              </a:ext>
            </a:extLst>
          </p:cNvPr>
          <p:cNvSpPr/>
          <p:nvPr/>
        </p:nvSpPr>
        <p:spPr>
          <a:xfrm>
            <a:off x="8659368" y="1581912"/>
            <a:ext cx="173736" cy="274320"/>
          </a:xfrm>
          <a:prstGeom prst="chevron">
            <a:avLst/>
          </a:prstGeom>
          <a:solidFill>
            <a:schemeClr val="accent5"/>
          </a:solidFill>
          <a:ln/>
        </p:spPr>
        <p:txBody>
          <a:bodyPr/>
          <a:lstStyle/>
          <a:p>
            <a:endParaRPr lang="en-IN"/>
          </a:p>
        </p:txBody>
      </p:sp>
      <p:sp>
        <p:nvSpPr>
          <p:cNvPr id="24" name="Step 4 card">
            <a:extLst>
              <a:ext uri="{FF2B5EF4-FFF2-40B4-BE49-F238E27FC236}">
                <a16:creationId xmlns:a16="http://schemas.microsoft.com/office/drawing/2014/main" id="{5863C3D4-0CDD-1400-A265-AF60AA95A6B0}"/>
              </a:ext>
            </a:extLst>
          </p:cNvPr>
          <p:cNvSpPr/>
          <p:nvPr/>
        </p:nvSpPr>
        <p:spPr>
          <a:xfrm>
            <a:off x="8887968" y="896112"/>
            <a:ext cx="2560320" cy="1645920"/>
          </a:xfrm>
          <a:prstGeom prst="roundRect">
            <a:avLst>
              <a:gd name="adj" fmla="val 5556"/>
            </a:avLst>
          </a:prstGeom>
          <a:solidFill>
            <a:schemeClr val="bg2">
              <a:lumMod val="20000"/>
              <a:lumOff val="80000"/>
            </a:schemeClr>
          </a:solidFill>
          <a:ln/>
        </p:spPr>
        <p:txBody>
          <a:bodyPr/>
          <a:lstStyle/>
          <a:p>
            <a:endParaRPr lang="en-IN"/>
          </a:p>
        </p:txBody>
      </p:sp>
      <p:sp>
        <p:nvSpPr>
          <p:cNvPr id="25" name="Shape 21">
            <a:extLst>
              <a:ext uri="{FF2B5EF4-FFF2-40B4-BE49-F238E27FC236}">
                <a16:creationId xmlns:a16="http://schemas.microsoft.com/office/drawing/2014/main" id="{CBB5B7D5-5C58-9F8B-ED6F-9901FD02B96C}"/>
              </a:ext>
            </a:extLst>
          </p:cNvPr>
          <p:cNvSpPr/>
          <p:nvPr/>
        </p:nvSpPr>
        <p:spPr>
          <a:xfrm>
            <a:off x="9116568" y="1078992"/>
            <a:ext cx="457200" cy="457200"/>
          </a:xfrm>
          <a:prstGeom prst="ellipse">
            <a:avLst/>
          </a:prstGeom>
          <a:solidFill>
            <a:schemeClr val="accent2"/>
          </a:solidFill>
          <a:ln/>
        </p:spPr>
        <p:txBody>
          <a:bodyPr/>
          <a:lstStyle/>
          <a:p>
            <a:endParaRPr lang="en-IN"/>
          </a:p>
        </p:txBody>
      </p:sp>
      <p:sp>
        <p:nvSpPr>
          <p:cNvPr id="26" name="Text 22">
            <a:extLst>
              <a:ext uri="{FF2B5EF4-FFF2-40B4-BE49-F238E27FC236}">
                <a16:creationId xmlns:a16="http://schemas.microsoft.com/office/drawing/2014/main" id="{96A6FAC2-EAC8-239F-9C1E-432F13F4A825}"/>
              </a:ext>
            </a:extLst>
          </p:cNvPr>
          <p:cNvSpPr txBox="1"/>
          <p:nvPr/>
        </p:nvSpPr>
        <p:spPr>
          <a:xfrm>
            <a:off x="9116568" y="1078992"/>
            <a:ext cx="457200" cy="457200"/>
          </a:xfrm>
          <a:prstGeom prst="rect">
            <a:avLst/>
          </a:prstGeom>
          <a:solidFill>
            <a:srgbClr val="280A98"/>
          </a:solidFill>
          <a:ln/>
        </p:spPr>
        <p:txBody>
          <a:bodyPr wrap="square" lIns="0" tIns="0" rIns="0" bIns="0" rtlCol="0" anchor="ctr"/>
          <a:lstStyle/>
          <a:p>
            <a:pPr marL="0" indent="0" algn="ctr">
              <a:buNone/>
            </a:pPr>
            <a:r>
              <a:rPr lang="en-US" sz="1300" b="1" dirty="0">
                <a:solidFill>
                  <a:schemeClr val="bg1"/>
                </a:solidFill>
              </a:rPr>
              <a:t>04</a:t>
            </a:r>
            <a:endParaRPr lang="en-US" sz="1300" dirty="0">
              <a:solidFill>
                <a:schemeClr val="bg1"/>
              </a:solidFill>
            </a:endParaRPr>
          </a:p>
        </p:txBody>
      </p:sp>
      <p:sp>
        <p:nvSpPr>
          <p:cNvPr id="27" name="Step 4 title">
            <a:extLst>
              <a:ext uri="{FF2B5EF4-FFF2-40B4-BE49-F238E27FC236}">
                <a16:creationId xmlns:a16="http://schemas.microsoft.com/office/drawing/2014/main" id="{790325FA-6988-E136-F2F6-91EA477C52D7}"/>
              </a:ext>
            </a:extLst>
          </p:cNvPr>
          <p:cNvSpPr txBox="1"/>
          <p:nvPr/>
        </p:nvSpPr>
        <p:spPr>
          <a:xfrm>
            <a:off x="9116568" y="1673352"/>
            <a:ext cx="2148840" cy="365760"/>
          </a:xfrm>
          <a:prstGeom prst="rect">
            <a:avLst/>
          </a:prstGeom>
          <a:noFill/>
          <a:ln/>
        </p:spPr>
        <p:txBody>
          <a:bodyPr wrap="square" lIns="0" tIns="0" rIns="0" bIns="0" rtlCol="0" anchor="ctr"/>
          <a:lstStyle/>
          <a:p>
            <a:pPr marL="0" indent="0">
              <a:buNone/>
            </a:pPr>
            <a:r>
              <a:rPr lang="en-US" sz="1600" b="1" dirty="0">
                <a:solidFill>
                  <a:schemeClr val="tx1"/>
                </a:solidFill>
              </a:rPr>
              <a:t>[Output / result]</a:t>
            </a:r>
            <a:endParaRPr lang="en-US" sz="1600" dirty="0"/>
          </a:p>
        </p:txBody>
      </p:sp>
      <p:sp>
        <p:nvSpPr>
          <p:cNvPr id="28" name="Step 4 detail">
            <a:extLst>
              <a:ext uri="{FF2B5EF4-FFF2-40B4-BE49-F238E27FC236}">
                <a16:creationId xmlns:a16="http://schemas.microsoft.com/office/drawing/2014/main" id="{7B4AB4A9-7A44-1794-F2F1-0E763459B36A}"/>
              </a:ext>
            </a:extLst>
          </p:cNvPr>
          <p:cNvSpPr txBox="1"/>
          <p:nvPr/>
        </p:nvSpPr>
        <p:spPr>
          <a:xfrm>
            <a:off x="9116568" y="2039112"/>
            <a:ext cx="2148840" cy="411480"/>
          </a:xfrm>
          <a:prstGeom prst="rect">
            <a:avLst/>
          </a:prstGeom>
          <a:noFill/>
          <a:ln/>
        </p:spPr>
        <p:txBody>
          <a:bodyPr wrap="square" lIns="0" tIns="0" rIns="0" bIns="0" rtlCol="0" anchor="t"/>
          <a:lstStyle/>
          <a:p>
            <a:pPr marL="0" indent="0">
              <a:buNone/>
            </a:pPr>
            <a:r>
              <a:rPr lang="en-US" sz="1200" dirty="0">
                <a:solidFill>
                  <a:schemeClr val="tx2"/>
                </a:solidFill>
              </a:rPr>
              <a:t>What the user gets at the end</a:t>
            </a:r>
            <a:endParaRPr lang="en-US" sz="1200" dirty="0"/>
          </a:p>
        </p:txBody>
      </p:sp>
      <p:sp>
        <p:nvSpPr>
          <p:cNvPr id="29" name="Screenshot backdrop">
            <a:extLst>
              <a:ext uri="{FF2B5EF4-FFF2-40B4-BE49-F238E27FC236}">
                <a16:creationId xmlns:a16="http://schemas.microsoft.com/office/drawing/2014/main" id="{AB1846D5-F162-501B-6EC1-5510E0214CB6}"/>
              </a:ext>
            </a:extLst>
          </p:cNvPr>
          <p:cNvSpPr/>
          <p:nvPr/>
        </p:nvSpPr>
        <p:spPr>
          <a:xfrm>
            <a:off x="356616" y="2816352"/>
            <a:ext cx="6949440" cy="2514600"/>
          </a:xfrm>
          <a:prstGeom prst="roundRect">
            <a:avLst>
              <a:gd name="adj" fmla="val 3636"/>
            </a:avLst>
          </a:prstGeom>
          <a:solidFill>
            <a:schemeClr val="bg2">
              <a:lumMod val="20000"/>
              <a:lumOff val="80000"/>
            </a:schemeClr>
          </a:solidFill>
          <a:ln/>
        </p:spPr>
        <p:txBody>
          <a:bodyPr/>
          <a:lstStyle/>
          <a:p>
            <a:endParaRPr lang="en-IN"/>
          </a:p>
        </p:txBody>
      </p:sp>
      <p:pic>
        <p:nvPicPr>
          <p:cNvPr id="30" name="Screenshot hint icon" descr="preencoded.png">
            <a:extLst>
              <a:ext uri="{FF2B5EF4-FFF2-40B4-BE49-F238E27FC236}">
                <a16:creationId xmlns:a16="http://schemas.microsoft.com/office/drawing/2014/main" id="{411702C5-45F9-8C1C-19AB-57843040E7EE}"/>
              </a:ext>
            </a:extLst>
          </p:cNvPr>
          <p:cNvPicPr>
            <a:picLocks noChangeAspect="1"/>
          </p:cNvPicPr>
          <p:nvPr/>
        </p:nvPicPr>
        <p:blipFill>
          <a:blip r:embed="rId2"/>
          <a:stretch>
            <a:fillRect/>
          </a:stretch>
        </p:blipFill>
        <p:spPr>
          <a:xfrm>
            <a:off x="630936" y="4919472"/>
            <a:ext cx="256032" cy="256032"/>
          </a:xfrm>
          <a:prstGeom prst="rect">
            <a:avLst/>
          </a:prstGeom>
        </p:spPr>
      </p:pic>
      <p:sp>
        <p:nvSpPr>
          <p:cNvPr id="31" name="Text 26">
            <a:extLst>
              <a:ext uri="{FF2B5EF4-FFF2-40B4-BE49-F238E27FC236}">
                <a16:creationId xmlns:a16="http://schemas.microsoft.com/office/drawing/2014/main" id="{4F3AA3AA-BEB3-D640-567C-D16810E41AEA}"/>
              </a:ext>
            </a:extLst>
          </p:cNvPr>
          <p:cNvSpPr txBox="1"/>
          <p:nvPr/>
        </p:nvSpPr>
        <p:spPr>
          <a:xfrm>
            <a:off x="978408" y="4873752"/>
            <a:ext cx="5486400" cy="347472"/>
          </a:xfrm>
          <a:prstGeom prst="rect">
            <a:avLst/>
          </a:prstGeom>
          <a:noFill/>
          <a:ln/>
        </p:spPr>
        <p:txBody>
          <a:bodyPr wrap="square" lIns="0" tIns="0" rIns="0" bIns="0" rtlCol="0" anchor="ctr"/>
          <a:lstStyle/>
          <a:p>
            <a:pPr marL="0" indent="0">
              <a:buNone/>
            </a:pPr>
            <a:r>
              <a:rPr lang="en-US" sz="1200" dirty="0">
                <a:solidFill>
                  <a:schemeClr val="tx2"/>
                </a:solidFill>
              </a:rPr>
              <a:t>Insert a screenshot of your agent in action</a:t>
            </a:r>
            <a:endParaRPr lang="en-US" sz="1200" dirty="0"/>
          </a:p>
        </p:txBody>
      </p:sp>
      <p:sp>
        <p:nvSpPr>
          <p:cNvPr id="32" name="Built with panel">
            <a:extLst>
              <a:ext uri="{FF2B5EF4-FFF2-40B4-BE49-F238E27FC236}">
                <a16:creationId xmlns:a16="http://schemas.microsoft.com/office/drawing/2014/main" id="{A0BA4362-D42C-C0CF-0A3F-BEA2186C284D}"/>
              </a:ext>
            </a:extLst>
          </p:cNvPr>
          <p:cNvSpPr/>
          <p:nvPr/>
        </p:nvSpPr>
        <p:spPr>
          <a:xfrm>
            <a:off x="7580376" y="2816352"/>
            <a:ext cx="3867912" cy="2514600"/>
          </a:xfrm>
          <a:prstGeom prst="roundRect">
            <a:avLst>
              <a:gd name="adj" fmla="val 3636"/>
            </a:avLst>
          </a:prstGeom>
          <a:solidFill>
            <a:srgbClr val="280A98"/>
          </a:solidFill>
          <a:ln/>
        </p:spPr>
        <p:txBody>
          <a:bodyPr/>
          <a:lstStyle/>
          <a:p>
            <a:endParaRPr lang="en-IN"/>
          </a:p>
        </p:txBody>
      </p:sp>
      <p:sp>
        <p:nvSpPr>
          <p:cNvPr id="33" name="Shape 28">
            <a:extLst>
              <a:ext uri="{FF2B5EF4-FFF2-40B4-BE49-F238E27FC236}">
                <a16:creationId xmlns:a16="http://schemas.microsoft.com/office/drawing/2014/main" id="{E948B234-3E89-3F0E-14A5-6F1EA1918618}"/>
              </a:ext>
            </a:extLst>
          </p:cNvPr>
          <p:cNvSpPr/>
          <p:nvPr/>
        </p:nvSpPr>
        <p:spPr>
          <a:xfrm>
            <a:off x="7854696" y="3044952"/>
            <a:ext cx="457200" cy="457200"/>
          </a:xfrm>
          <a:prstGeom prst="ellipse">
            <a:avLst/>
          </a:prstGeom>
          <a:solidFill>
            <a:srgbClr val="280A98"/>
          </a:solidFill>
          <a:ln/>
        </p:spPr>
        <p:txBody>
          <a:bodyPr/>
          <a:lstStyle/>
          <a:p>
            <a:endParaRPr lang="en-IN"/>
          </a:p>
        </p:txBody>
      </p:sp>
      <p:pic>
        <p:nvPicPr>
          <p:cNvPr id="34" name="Image 1" descr="preencoded.png">
            <a:extLst>
              <a:ext uri="{FF2B5EF4-FFF2-40B4-BE49-F238E27FC236}">
                <a16:creationId xmlns:a16="http://schemas.microsoft.com/office/drawing/2014/main" id="{14ECFA8C-FAF4-B499-CCC0-BC01E2630B59}"/>
              </a:ext>
            </a:extLst>
          </p:cNvPr>
          <p:cNvPicPr>
            <a:picLocks noChangeAspect="1"/>
          </p:cNvPicPr>
          <p:nvPr/>
        </p:nvPicPr>
        <p:blipFill>
          <a:blip r:embed="rId3"/>
          <a:stretch>
            <a:fillRect/>
          </a:stretch>
        </p:blipFill>
        <p:spPr>
          <a:xfrm>
            <a:off x="7964424" y="3154680"/>
            <a:ext cx="237744" cy="237744"/>
          </a:xfrm>
          <a:prstGeom prst="rect">
            <a:avLst/>
          </a:prstGeom>
        </p:spPr>
      </p:pic>
      <p:sp>
        <p:nvSpPr>
          <p:cNvPr id="35" name="Text 29">
            <a:extLst>
              <a:ext uri="{FF2B5EF4-FFF2-40B4-BE49-F238E27FC236}">
                <a16:creationId xmlns:a16="http://schemas.microsoft.com/office/drawing/2014/main" id="{5C1069C0-1235-2D9A-FA28-E0D33363AF97}"/>
              </a:ext>
            </a:extLst>
          </p:cNvPr>
          <p:cNvSpPr txBox="1"/>
          <p:nvPr/>
        </p:nvSpPr>
        <p:spPr>
          <a:xfrm>
            <a:off x="8449056" y="3044952"/>
            <a:ext cx="2743200" cy="457200"/>
          </a:xfrm>
          <a:prstGeom prst="rect">
            <a:avLst/>
          </a:prstGeom>
          <a:noFill/>
          <a:ln/>
        </p:spPr>
        <p:txBody>
          <a:bodyPr wrap="square" lIns="0" tIns="0" rIns="0" bIns="0" rtlCol="0" anchor="ctr"/>
          <a:lstStyle/>
          <a:p>
            <a:pPr marL="0" indent="0">
              <a:buNone/>
            </a:pPr>
            <a:r>
              <a:rPr lang="en-US" sz="1200" b="1" kern="0" spc="200" dirty="0">
                <a:solidFill>
                  <a:schemeClr val="bg1"/>
                </a:solidFill>
              </a:rPr>
              <a:t>BUILT WITH</a:t>
            </a:r>
            <a:endParaRPr lang="en-US" sz="1200" dirty="0">
              <a:solidFill>
                <a:schemeClr val="bg1"/>
              </a:solidFill>
            </a:endParaRPr>
          </a:p>
        </p:txBody>
      </p:sp>
      <p:sp>
        <p:nvSpPr>
          <p:cNvPr id="36" name="Built with list">
            <a:extLst>
              <a:ext uri="{FF2B5EF4-FFF2-40B4-BE49-F238E27FC236}">
                <a16:creationId xmlns:a16="http://schemas.microsoft.com/office/drawing/2014/main" id="{F69CE5AD-F33E-5DA9-8136-CE19124C1EA1}"/>
              </a:ext>
            </a:extLst>
          </p:cNvPr>
          <p:cNvSpPr txBox="1"/>
          <p:nvPr/>
        </p:nvSpPr>
        <p:spPr>
          <a:xfrm>
            <a:off x="7854696" y="3639312"/>
            <a:ext cx="3383280" cy="1508760"/>
          </a:xfrm>
          <a:prstGeom prst="rect">
            <a:avLst/>
          </a:prstGeom>
          <a:noFill/>
          <a:ln/>
        </p:spPr>
        <p:txBody>
          <a:bodyPr wrap="square" lIns="0" tIns="0" rIns="0" bIns="0" rtlCol="0" anchor="t"/>
          <a:lstStyle/>
          <a:p>
            <a:pPr marL="0" indent="0">
              <a:spcAft>
                <a:spcPts val="500"/>
              </a:spcAft>
              <a:buNone/>
            </a:pPr>
            <a:r>
              <a:rPr lang="en-US" sz="1400" b="1" dirty="0">
                <a:solidFill>
                  <a:schemeClr val="bg1"/>
                </a:solidFill>
              </a:rPr>
              <a:t>Platform:  </a:t>
            </a:r>
            <a:r>
              <a:rPr lang="en-US" sz="1400" dirty="0">
                <a:solidFill>
                  <a:schemeClr val="bg2"/>
                </a:solidFill>
              </a:rPr>
              <a:t>[e.g. MouRio]</a:t>
            </a:r>
            <a:endParaRPr lang="en-US" sz="1400" dirty="0"/>
          </a:p>
          <a:p>
            <a:pPr marL="0" indent="0">
              <a:spcAft>
                <a:spcPts val="500"/>
              </a:spcAft>
              <a:buNone/>
            </a:pPr>
            <a:r>
              <a:rPr lang="en-US" sz="1400" b="1" dirty="0">
                <a:solidFill>
                  <a:schemeClr val="bg1"/>
                </a:solidFill>
              </a:rPr>
              <a:t>AI model:  </a:t>
            </a:r>
            <a:r>
              <a:rPr lang="en-US" sz="1400" dirty="0">
                <a:solidFill>
                  <a:schemeClr val="bg2"/>
                </a:solidFill>
              </a:rPr>
              <a:t>[LLM / model used]</a:t>
            </a:r>
            <a:endParaRPr lang="en-US" sz="1400" dirty="0"/>
          </a:p>
          <a:p>
            <a:pPr marL="0" indent="0">
              <a:spcAft>
                <a:spcPts val="500"/>
              </a:spcAft>
              <a:buNone/>
            </a:pPr>
            <a:r>
              <a:rPr lang="en-US" sz="1400" b="1" dirty="0">
                <a:solidFill>
                  <a:schemeClr val="bg1"/>
                </a:solidFill>
              </a:rPr>
              <a:t>Data:  </a:t>
            </a:r>
            <a:r>
              <a:rPr lang="en-US" sz="1400" dirty="0">
                <a:solidFill>
                  <a:schemeClr val="bg2"/>
                </a:solidFill>
              </a:rPr>
              <a:t>[Data sources]</a:t>
            </a:r>
            <a:endParaRPr lang="en-US" sz="1400" dirty="0"/>
          </a:p>
          <a:p>
            <a:pPr marL="0" indent="0">
              <a:spcAft>
                <a:spcPts val="500"/>
              </a:spcAft>
              <a:buNone/>
            </a:pPr>
            <a:r>
              <a:rPr lang="en-US" sz="1400" b="1" dirty="0">
                <a:solidFill>
                  <a:schemeClr val="bg1"/>
                </a:solidFill>
              </a:rPr>
              <a:t>Connects to:  </a:t>
            </a:r>
            <a:r>
              <a:rPr lang="en-US" sz="1400" dirty="0">
                <a:solidFill>
                  <a:schemeClr val="bg2"/>
                </a:solidFill>
              </a:rPr>
              <a:t>[Systems / APIs]</a:t>
            </a:r>
            <a:endParaRPr lang="en-US" sz="1400" dirty="0"/>
          </a:p>
        </p:txBody>
      </p:sp>
    </p:spTree>
    <p:extLst>
      <p:ext uri="{BB962C8B-B14F-4D97-AF65-F5344CB8AC3E}">
        <p14:creationId xmlns:p14="http://schemas.microsoft.com/office/powerpoint/2010/main" val="3582538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84C7429-B375-AE92-261B-6BBCEBF56F1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05641435"/>
      </p:ext>
    </p:extLst>
  </p:cSld>
  <p:clrMapOvr>
    <a:masterClrMapping/>
  </p:clrMapOvr>
</p:sld>
</file>

<file path=ppt/theme/theme1.xml><?xml version="1.0" encoding="utf-8"?>
<a:theme xmlns:a="http://schemas.openxmlformats.org/drawingml/2006/main" name="1_Office Theme">
  <a:themeElements>
    <a:clrScheme name="MT New Color Theme 2025">
      <a:dk1>
        <a:srgbClr val="000000"/>
      </a:dk1>
      <a:lt1>
        <a:srgbClr val="FFFFFF"/>
      </a:lt1>
      <a:dk2>
        <a:srgbClr val="6C7886"/>
      </a:dk2>
      <a:lt2>
        <a:srgbClr val="98ADC5"/>
      </a:lt2>
      <a:accent1>
        <a:srgbClr val="6CB8E2"/>
      </a:accent1>
      <a:accent2>
        <a:srgbClr val="00B0F0"/>
      </a:accent2>
      <a:accent3>
        <a:srgbClr val="0070C0"/>
      </a:accent3>
      <a:accent4>
        <a:srgbClr val="005392"/>
      </a:accent4>
      <a:accent5>
        <a:srgbClr val="113051"/>
      </a:accent5>
      <a:accent6>
        <a:srgbClr val="415974"/>
      </a:accent6>
      <a:hlink>
        <a:srgbClr val="DCE3EB"/>
      </a:hlink>
      <a:folHlink>
        <a:srgbClr val="B6D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e1f4387-70a6-4620-9b85-a9334b81bd59" xsi:nil="true"/>
    <SharedWithUsers xmlns="ae1f4387-70a6-4620-9b85-a9334b81bd59">
      <UserInfo>
        <DisplayName>Aarti Anand DHAWAN</DisplayName>
        <AccountId>291</AccountId>
        <AccountType/>
      </UserInfo>
      <UserInfo>
        <DisplayName>Somayajulu N V P Agnihotra SURIKUCHI</DisplayName>
        <AccountId>474</AccountId>
        <AccountType/>
      </UserInfo>
      <UserInfo>
        <DisplayName>Vijaya Swapna BANGARI</DisplayName>
        <AccountId>495</AccountId>
        <AccountType/>
      </UserInfo>
    </SharedWithUsers>
    <lcf76f155ced4ddcb4097134ff3c332f xmlns="3b2dafd7-0bb5-42d9-b9cc-00e03716326d">
      <Terms xmlns="http://schemas.microsoft.com/office/infopath/2007/PartnerControls"/>
    </lcf76f155ced4ddcb4097134ff3c332f>
    <_Flow_SignoffStatus xmlns="3b2dafd7-0bb5-42d9-b9cc-00e03716326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B264EF6513CF9479FBD4165F80C4FE1" ma:contentTypeVersion="19" ma:contentTypeDescription="Create a new document." ma:contentTypeScope="" ma:versionID="66c7bc959a27f392817182644aa436f6">
  <xsd:schema xmlns:xsd="http://www.w3.org/2001/XMLSchema" xmlns:xs="http://www.w3.org/2001/XMLSchema" xmlns:p="http://schemas.microsoft.com/office/2006/metadata/properties" xmlns:ns2="3b2dafd7-0bb5-42d9-b9cc-00e03716326d" xmlns:ns3="ae1f4387-70a6-4620-9b85-a9334b81bd59" targetNamespace="http://schemas.microsoft.com/office/2006/metadata/properties" ma:root="true" ma:fieldsID="ec92a908c5b609fab5c6281a35b0c7a1" ns2:_="" ns3:_="">
    <xsd:import namespace="3b2dafd7-0bb5-42d9-b9cc-00e03716326d"/>
    <xsd:import namespace="ae1f4387-70a6-4620-9b85-a9334b81bd5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2dafd7-0bb5-42d9-b9cc-00e0371632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c9c9015-6b0d-4188-b934-75e35b48683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1f4387-70a6-4620-9b85-a9334b81bd5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507ad44-75e0-4592-9ea6-9702191dc85b}" ma:internalName="TaxCatchAll" ma:showField="CatchAllData" ma:web="ae1f4387-70a6-4620-9b85-a9334b81bd59">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68C99F-88F0-45E7-A2BC-3FB896220B7E}">
  <ds:schemaRefs>
    <ds:schemaRef ds:uri="3b2dafd7-0bb5-42d9-b9cc-00e03716326d"/>
    <ds:schemaRef ds:uri="http://schemas.microsoft.com/office/2006/metadata/properties"/>
    <ds:schemaRef ds:uri="http://schemas.openxmlformats.org/package/2006/metadata/core-properties"/>
    <ds:schemaRef ds:uri="http://purl.org/dc/dcmitype/"/>
    <ds:schemaRef ds:uri="http://purl.org/dc/elements/1.1/"/>
    <ds:schemaRef ds:uri="http://www.w3.org/XML/1998/namespace"/>
    <ds:schemaRef ds:uri="http://schemas.microsoft.com/office/2006/documentManagement/types"/>
    <ds:schemaRef ds:uri="http://purl.org/dc/terms/"/>
    <ds:schemaRef ds:uri="http://schemas.microsoft.com/office/infopath/2007/PartnerControls"/>
    <ds:schemaRef ds:uri="ae1f4387-70a6-4620-9b85-a9334b81bd59"/>
  </ds:schemaRefs>
</ds:datastoreItem>
</file>

<file path=customXml/itemProps2.xml><?xml version="1.0" encoding="utf-8"?>
<ds:datastoreItem xmlns:ds="http://schemas.openxmlformats.org/officeDocument/2006/customXml" ds:itemID="{094E2106-9FAD-4A3D-A654-BB36DF9B9656}">
  <ds:schemaRefs>
    <ds:schemaRef ds:uri="3b2dafd7-0bb5-42d9-b9cc-00e03716326d"/>
    <ds:schemaRef ds:uri="ae1f4387-70a6-4620-9b85-a9334b81bd5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F90247E-982C-4B0F-B244-F6A5199D5D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TotalTime>
  <Words>307</Words>
  <Application>Microsoft Office PowerPoint</Application>
  <PresentationFormat>Widescreen</PresentationFormat>
  <Paragraphs>58</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Courier New</vt:lpstr>
      <vt:lpstr>Wingdings</vt:lpstr>
      <vt:lpstr>1_Office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Anand JAIN</dc:creator>
  <cp:lastModifiedBy>Manisha MIRAJE</cp:lastModifiedBy>
  <cp:revision>14</cp:revision>
  <dcterms:created xsi:type="dcterms:W3CDTF">2023-04-03T11:17:16Z</dcterms:created>
  <dcterms:modified xsi:type="dcterms:W3CDTF">2026-10-06T09:24:52Z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0x010100CB264EF6513CF9479FBD4165F80C4FE1</vt:lpwstr>
  </property>
  <property fmtid="{D5CDD505-2E9C-101B-9397-08002B2CF9AE}" pid="3" name="MediaServiceImageTags">
    <vt:lpwstr/>
  </property>
</Properties>
</file>